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5" r:id="rId6"/>
    <p:sldId id="261" r:id="rId7"/>
    <p:sldId id="263" r:id="rId8"/>
    <p:sldId id="270" r:id="rId9"/>
    <p:sldId id="267" r:id="rId10"/>
    <p:sldId id="269" r:id="rId11"/>
    <p:sldId id="272" r:id="rId12"/>
    <p:sldId id="274" r:id="rId13"/>
    <p:sldId id="276" r:id="rId14"/>
    <p:sldId id="277" r:id="rId15"/>
    <p:sldId id="278" r:id="rId16"/>
    <p:sldId id="280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CA"/>
    <a:srgbClr val="C9FFFA"/>
    <a:srgbClr val="D883FF"/>
    <a:srgbClr val="FB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B4DC-3D5F-204A-AE1A-5E4427385BE5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FB5B-0433-BC4F-B1B1-B35B90E1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Polygon Lessons</a:t>
            </a:r>
            <a:br>
              <a:rPr lang="en-US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September 2-12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270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200" baseline="30000" dirty="0">
                <a:latin typeface="Chalkboard" charset="0"/>
                <a:ea typeface="Chalkboard" charset="0"/>
                <a:cs typeface="Chalkboard" charset="0"/>
              </a:rPr>
              <a:t>st</a:t>
            </a:r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200" baseline="30000">
                <a:latin typeface="Chalkboard" charset="0"/>
                <a:ea typeface="Chalkboard" charset="0"/>
                <a:cs typeface="Chalkboard" charset="0"/>
              </a:rPr>
              <a:t>nd</a:t>
            </a:r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 grade</a:t>
            </a:r>
          </a:p>
          <a:p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150" y="4321175"/>
            <a:ext cx="834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Instructions: Draw a picture of the polygons you create with your Building Set.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5D3829-2EF1-9A42-9570-D04DCA8C1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6165">
            <a:off x="756102" y="496641"/>
            <a:ext cx="2181963" cy="163240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3A289A2-5EB2-D949-8CC8-51248B828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951">
            <a:off x="9750240" y="551746"/>
            <a:ext cx="1835520" cy="24994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B07B598-CAFC-9D41-BB8E-3DC147766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3981" r="8308" b="10523"/>
          <a:stretch/>
        </p:blipFill>
        <p:spPr>
          <a:xfrm>
            <a:off x="879407" y="5080256"/>
            <a:ext cx="2877486" cy="1634719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2AC6F7F-FDF7-0843-8009-0EEAA4735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30" y="4783412"/>
            <a:ext cx="1791811" cy="19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4" y="5887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Jacoby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690688"/>
            <a:ext cx="3517900" cy="40259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11291" y="812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Janae and Boone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1690688"/>
            <a:ext cx="5143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John and Aiden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2155031"/>
            <a:ext cx="4368800" cy="2349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8400" y="387350"/>
            <a:ext cx="4938713" cy="1325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Jordyn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Janaya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38" y="1902619"/>
            <a:ext cx="4381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Juliyah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Travis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1" y="1690688"/>
            <a:ext cx="5027520" cy="3810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96025" y="365124"/>
            <a:ext cx="4919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Kaidence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Angel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06" y="2523332"/>
            <a:ext cx="4229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88" y="450850"/>
            <a:ext cx="5500687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Kamia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Treazure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956594"/>
            <a:ext cx="3886200" cy="4089400"/>
          </a:xfrm>
        </p:spPr>
      </p:pic>
    </p:spTree>
    <p:extLst>
      <p:ext uri="{BB962C8B-B14F-4D97-AF65-F5344CB8AC3E}">
        <p14:creationId xmlns:p14="http://schemas.microsoft.com/office/powerpoint/2010/main" val="7698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Thursday September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Mrs. Gonzalez </a:t>
            </a:r>
            <a:r>
              <a:rPr lang="mr-IN" dirty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Grade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09" y="2116932"/>
            <a:ext cx="654958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Anarsa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Genisis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3"/>
          <a:stretch/>
        </p:blipFill>
        <p:spPr>
          <a:xfrm>
            <a:off x="838200" y="1576388"/>
            <a:ext cx="4140789" cy="39100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38912" y="250825"/>
            <a:ext cx="5248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Angel and Franklin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7" y="1804988"/>
            <a:ext cx="5943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Axel and Giovanny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1539875"/>
            <a:ext cx="4382642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10312" y="365125"/>
            <a:ext cx="487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Brianna and Allison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54" y="1539875"/>
            <a:ext cx="3224213" cy="42433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5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865188"/>
            <a:ext cx="233362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Gael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8" y="1976438"/>
            <a:ext cx="5637068" cy="289639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0387" y="650875"/>
            <a:ext cx="4376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Jennifer and Rosa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00" y="1585913"/>
            <a:ext cx="4571587" cy="3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Thursday, September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Eaves </a:t>
            </a:r>
            <a:r>
              <a:rPr lang="mr-IN" dirty="0"/>
              <a:t>–</a:t>
            </a:r>
            <a:r>
              <a:rPr lang="en-US" dirty="0"/>
              <a:t> Grade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19" y="1490663"/>
            <a:ext cx="654958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11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Amaire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Tramelle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" y="1690689"/>
            <a:ext cx="5165726" cy="33652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58485" y="365124"/>
            <a:ext cx="5700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Angelique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Marveya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90" y="1690687"/>
            <a:ext cx="5198523" cy="33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Tuesday, September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296" y="1307307"/>
            <a:ext cx="10515600" cy="76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Mrs. Edwards’ Class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06" y="2074069"/>
            <a:ext cx="654958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62" y="407987"/>
            <a:ext cx="44219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Jaden and Antwan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" y="1513240"/>
            <a:ext cx="3444876" cy="44265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3025" y="407987"/>
            <a:ext cx="429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Janell and Amiya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07" y="1733550"/>
            <a:ext cx="50864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827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Janiyah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Dalilyah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7" y="1568450"/>
            <a:ext cx="2804442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34200" y="315912"/>
            <a:ext cx="4352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Jesus and Jordan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4" y="2359025"/>
            <a:ext cx="5550921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83FF">
            <a:alpha val="8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12" y="743744"/>
            <a:ext cx="493395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Antorrese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Joyce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6034" b="8638"/>
          <a:stretch/>
        </p:blipFill>
        <p:spPr>
          <a:xfrm>
            <a:off x="3371850" y="2212182"/>
            <a:ext cx="5988676" cy="3402806"/>
          </a:xfrm>
        </p:spPr>
      </p:pic>
    </p:spTree>
    <p:extLst>
      <p:ext uri="{BB962C8B-B14F-4D97-AF65-F5344CB8AC3E}">
        <p14:creationId xmlns:p14="http://schemas.microsoft.com/office/powerpoint/2010/main" val="1085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Tuesday, September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Mrs.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Geraghty’s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073175"/>
            <a:ext cx="6856412" cy="45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86971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Jerale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Kevion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690688"/>
            <a:ext cx="4591746" cy="339566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76975" y="365124"/>
            <a:ext cx="5138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Jeremiah and Daniel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65" y="1567117"/>
            <a:ext cx="5374559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8138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Jaidy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Kendall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7" y="1690688"/>
            <a:ext cx="5513141" cy="387704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8512" y="365124"/>
            <a:ext cx="4567238" cy="1325563"/>
          </a:xfrm>
          <a:prstGeom prst="rect">
            <a:avLst/>
          </a:prstGeom>
          <a:solidFill>
            <a:srgbClr val="FFD2C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Kanye and Johnnie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2" y="2240942"/>
            <a:ext cx="4331398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5" y="500062"/>
            <a:ext cx="27193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London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19" y="1825625"/>
            <a:ext cx="5348961" cy="4351338"/>
          </a:xfrm>
        </p:spPr>
      </p:pic>
    </p:spTree>
    <p:extLst>
      <p:ext uri="{BB962C8B-B14F-4D97-AF65-F5344CB8AC3E}">
        <p14:creationId xmlns:p14="http://schemas.microsoft.com/office/powerpoint/2010/main" val="17827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Tuesday, September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Classes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1727201"/>
            <a:ext cx="6856412" cy="45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8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816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Abigail and Daniel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90688"/>
            <a:ext cx="4038600" cy="3962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8551" y="365125"/>
            <a:ext cx="2181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Angelo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13" y="1639888"/>
            <a:ext cx="37973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96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Clifford and Kristen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26" y="1690688"/>
            <a:ext cx="3488572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34312" y="548481"/>
            <a:ext cx="4619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Jazriah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7" y="2129632"/>
            <a:ext cx="3479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040" y="365125"/>
            <a:ext cx="4740045" cy="1325563"/>
          </a:xfrm>
        </p:spPr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Cristo and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Jabria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90" y="1690688"/>
            <a:ext cx="5521036" cy="413047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4786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Anteia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and Layla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4" t="5254" r="-18274" b="-5254"/>
          <a:stretch/>
        </p:blipFill>
        <p:spPr>
          <a:xfrm>
            <a:off x="1005742" y="1552628"/>
            <a:ext cx="4325853" cy="41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816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Queen and Nadir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6894"/>
            <a:ext cx="4076700" cy="3111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76975" y="365124"/>
            <a:ext cx="5053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William and Morgan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690687"/>
            <a:ext cx="3035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575" y="732631"/>
            <a:ext cx="507682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Yahir and Julius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2058194"/>
            <a:ext cx="5016500" cy="3886200"/>
          </a:xfrm>
        </p:spPr>
      </p:pic>
    </p:spTree>
    <p:extLst>
      <p:ext uri="{BB962C8B-B14F-4D97-AF65-F5344CB8AC3E}">
        <p14:creationId xmlns:p14="http://schemas.microsoft.com/office/powerpoint/2010/main" val="19699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6438-EE74-3C48-B571-7E69EE4A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552" y="2045644"/>
            <a:ext cx="7119551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GREAT JOB, STEAMERS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19DD-21D1-1442-B4F4-DB70F436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03" y="3675319"/>
            <a:ext cx="2513999" cy="293475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85DA659-A384-614D-B948-A1E15F093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647">
            <a:off x="704733" y="635556"/>
            <a:ext cx="1897446" cy="2366707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8140631-0F92-AD4D-B5BD-B29FB2C95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993">
            <a:off x="9835246" y="388118"/>
            <a:ext cx="2116867" cy="2076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1769B-B60D-4F4E-B030-3E92DEF0C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09">
            <a:off x="1653456" y="3999695"/>
            <a:ext cx="2868081" cy="17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Izabella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Itzana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" y="1542256"/>
            <a:ext cx="4897439" cy="356781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3275" y="365124"/>
            <a:ext cx="4019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Jamarion and ?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/>
          <a:stretch/>
        </p:blipFill>
        <p:spPr>
          <a:xfrm>
            <a:off x="6668940" y="1542256"/>
            <a:ext cx="4919811" cy="41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7" y="433388"/>
            <a:ext cx="430530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Yazmin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Lymon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539081"/>
            <a:ext cx="3100388" cy="422180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02499" y="501651"/>
            <a:ext cx="4227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Noel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Almir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2" y="1690687"/>
            <a:ext cx="3911600" cy="3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931" y="365125"/>
            <a:ext cx="32480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Janessa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476375"/>
            <a:ext cx="4036512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0561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Leslie and Mekhi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3981" r="8308" b="10523"/>
          <a:stretch/>
        </p:blipFill>
        <p:spPr>
          <a:xfrm>
            <a:off x="6629400" y="2143125"/>
            <a:ext cx="4300538" cy="24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038" y="493713"/>
            <a:ext cx="46831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Maya and Omar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284" r="2240" b="10732"/>
          <a:stretch/>
        </p:blipFill>
        <p:spPr>
          <a:xfrm>
            <a:off x="3514726" y="1990726"/>
            <a:ext cx="5278437" cy="3243262"/>
          </a:xfrm>
        </p:spPr>
      </p:pic>
    </p:spTree>
    <p:extLst>
      <p:ext uri="{BB962C8B-B14F-4D97-AF65-F5344CB8AC3E}">
        <p14:creationId xmlns:p14="http://schemas.microsoft.com/office/powerpoint/2010/main" val="9665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Thursday, September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Ms. </a:t>
            </a:r>
            <a:r>
              <a:rPr lang="en-US" dirty="0" err="1"/>
              <a:t>Graumann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Grade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06" y="2074069"/>
            <a:ext cx="654958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185737"/>
            <a:ext cx="457699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Jaelynne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Brai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7" y="1511300"/>
            <a:ext cx="4824075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48425" y="524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Damayja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and Dain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508">
            <a:off x="6167436" y="2128044"/>
            <a:ext cx="5203814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192</Words>
  <Application>Microsoft Macintosh PowerPoint</Application>
  <PresentationFormat>Widescreen</PresentationFormat>
  <Paragraphs>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Chalkboard</vt:lpstr>
      <vt:lpstr>Mangal</vt:lpstr>
      <vt:lpstr>Office Theme</vt:lpstr>
      <vt:lpstr>Polygon Lessons September 2-12</vt:lpstr>
      <vt:lpstr>Tuesday, September 10</vt:lpstr>
      <vt:lpstr>Cristo and Jabria</vt:lpstr>
      <vt:lpstr>Izabella and Itzana</vt:lpstr>
      <vt:lpstr>Yazmin and Lymon</vt:lpstr>
      <vt:lpstr>Janessa</vt:lpstr>
      <vt:lpstr>Maya and Omar</vt:lpstr>
      <vt:lpstr>Thursday, September 12</vt:lpstr>
      <vt:lpstr>Jaelynne and Brai</vt:lpstr>
      <vt:lpstr>Jacoby</vt:lpstr>
      <vt:lpstr>John and Aiden</vt:lpstr>
      <vt:lpstr>Juliyah and Travis</vt:lpstr>
      <vt:lpstr>Kamia and Treazure</vt:lpstr>
      <vt:lpstr>Thursday September 12</vt:lpstr>
      <vt:lpstr>Anarsa and Genisis</vt:lpstr>
      <vt:lpstr>Axel and Giovanny</vt:lpstr>
      <vt:lpstr>Gael</vt:lpstr>
      <vt:lpstr>Thursday, September 12</vt:lpstr>
      <vt:lpstr>Amaire and Tramelle</vt:lpstr>
      <vt:lpstr>Jaden and Antwan</vt:lpstr>
      <vt:lpstr>Janiyah and Dalilyah</vt:lpstr>
      <vt:lpstr>Antorrese and Joyce</vt:lpstr>
      <vt:lpstr>Tuesday, September 17</vt:lpstr>
      <vt:lpstr>Jerale and Kevion</vt:lpstr>
      <vt:lpstr>Jaidy and Kendall</vt:lpstr>
      <vt:lpstr>London</vt:lpstr>
      <vt:lpstr>Tuesday, September 2</vt:lpstr>
      <vt:lpstr>Abigail and Daniel</vt:lpstr>
      <vt:lpstr>Clifford and Kristen</vt:lpstr>
      <vt:lpstr>Queen and Nadir</vt:lpstr>
      <vt:lpstr>Yahir and Julius</vt:lpstr>
      <vt:lpstr>GREAT JOB, STEAMERS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Polygons Lesson September 9-15</dc:title>
  <dc:creator>Microsoft Office User</dc:creator>
  <cp:lastModifiedBy>Microsoft Office User</cp:lastModifiedBy>
  <cp:revision>90</cp:revision>
  <dcterms:created xsi:type="dcterms:W3CDTF">2019-10-10T02:18:54Z</dcterms:created>
  <dcterms:modified xsi:type="dcterms:W3CDTF">2019-10-11T19:39:31Z</dcterms:modified>
</cp:coreProperties>
</file>