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5" r:id="rId3"/>
    <p:sldId id="264" r:id="rId4"/>
    <p:sldId id="258" r:id="rId5"/>
    <p:sldId id="259" r:id="rId6"/>
    <p:sldId id="260" r:id="rId7"/>
    <p:sldId id="262" r:id="rId8"/>
    <p:sldId id="263" r:id="rId9"/>
    <p:sldId id="265" r:id="rId10"/>
    <p:sldId id="282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69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9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9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27D0-A1FF-ED47-9027-EE8E20052E7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100B-6766-3949-8A31-A6131F93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please.com/biographies/notable-hispanic-americans-z#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F2C5-512D-EC42-976A-5503548B9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ABCs of Notable</a:t>
            </a:r>
            <a:br>
              <a:rPr lang="en-US" dirty="0"/>
            </a:br>
            <a:r>
              <a:rPr lang="en-US" dirty="0"/>
              <a:t>Hispanic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93335-FEDA-664A-A721-78F1ADF89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by ESL Students at Washington School</a:t>
            </a:r>
          </a:p>
          <a:p>
            <a:r>
              <a:rPr lang="en-US" dirty="0"/>
              <a:t>Ms. White’s Library Class</a:t>
            </a:r>
          </a:p>
          <a:p>
            <a:r>
              <a:rPr lang="en-US" dirty="0"/>
              <a:t>October 2009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932FB-A0FE-9842-B36B-857A9F6102ED}"/>
              </a:ext>
            </a:extLst>
          </p:cNvPr>
          <p:cNvSpPr txBox="1"/>
          <p:nvPr/>
        </p:nvSpPr>
        <p:spPr>
          <a:xfrm>
            <a:off x="8848579" y="5795890"/>
            <a:ext cx="2644726" cy="369332"/>
          </a:xfrm>
          <a:custGeom>
            <a:avLst/>
            <a:gdLst>
              <a:gd name="connsiteX0" fmla="*/ 0 w 2644726"/>
              <a:gd name="connsiteY0" fmla="*/ 0 h 369332"/>
              <a:gd name="connsiteX1" fmla="*/ 502498 w 2644726"/>
              <a:gd name="connsiteY1" fmla="*/ 0 h 369332"/>
              <a:gd name="connsiteX2" fmla="*/ 952101 w 2644726"/>
              <a:gd name="connsiteY2" fmla="*/ 0 h 369332"/>
              <a:gd name="connsiteX3" fmla="*/ 1533941 w 2644726"/>
              <a:gd name="connsiteY3" fmla="*/ 0 h 369332"/>
              <a:gd name="connsiteX4" fmla="*/ 2036439 w 2644726"/>
              <a:gd name="connsiteY4" fmla="*/ 0 h 369332"/>
              <a:gd name="connsiteX5" fmla="*/ 2644726 w 2644726"/>
              <a:gd name="connsiteY5" fmla="*/ 0 h 369332"/>
              <a:gd name="connsiteX6" fmla="*/ 2644726 w 2644726"/>
              <a:gd name="connsiteY6" fmla="*/ 369332 h 369332"/>
              <a:gd name="connsiteX7" fmla="*/ 2115781 w 2644726"/>
              <a:gd name="connsiteY7" fmla="*/ 369332 h 369332"/>
              <a:gd name="connsiteX8" fmla="*/ 1533941 w 2644726"/>
              <a:gd name="connsiteY8" fmla="*/ 369332 h 369332"/>
              <a:gd name="connsiteX9" fmla="*/ 1084338 w 2644726"/>
              <a:gd name="connsiteY9" fmla="*/ 369332 h 369332"/>
              <a:gd name="connsiteX10" fmla="*/ 555392 w 2644726"/>
              <a:gd name="connsiteY10" fmla="*/ 369332 h 369332"/>
              <a:gd name="connsiteX11" fmla="*/ 0 w 2644726"/>
              <a:gd name="connsiteY11" fmla="*/ 369332 h 369332"/>
              <a:gd name="connsiteX12" fmla="*/ 0 w 2644726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4726" h="369332" extrusionOk="0">
                <a:moveTo>
                  <a:pt x="0" y="0"/>
                </a:moveTo>
                <a:cubicBezTo>
                  <a:pt x="238834" y="-42727"/>
                  <a:pt x="291717" y="56321"/>
                  <a:pt x="502498" y="0"/>
                </a:cubicBezTo>
                <a:cubicBezTo>
                  <a:pt x="713279" y="-56321"/>
                  <a:pt x="843356" y="29082"/>
                  <a:pt x="952101" y="0"/>
                </a:cubicBezTo>
                <a:cubicBezTo>
                  <a:pt x="1060846" y="-29082"/>
                  <a:pt x="1303164" y="63663"/>
                  <a:pt x="1533941" y="0"/>
                </a:cubicBezTo>
                <a:cubicBezTo>
                  <a:pt x="1764718" y="-63663"/>
                  <a:pt x="1872132" y="16755"/>
                  <a:pt x="2036439" y="0"/>
                </a:cubicBezTo>
                <a:cubicBezTo>
                  <a:pt x="2200746" y="-16755"/>
                  <a:pt x="2520291" y="7860"/>
                  <a:pt x="2644726" y="0"/>
                </a:cubicBezTo>
                <a:cubicBezTo>
                  <a:pt x="2680886" y="81226"/>
                  <a:pt x="2623188" y="278722"/>
                  <a:pt x="2644726" y="369332"/>
                </a:cubicBezTo>
                <a:cubicBezTo>
                  <a:pt x="2469541" y="398440"/>
                  <a:pt x="2234196" y="322993"/>
                  <a:pt x="2115781" y="369332"/>
                </a:cubicBezTo>
                <a:cubicBezTo>
                  <a:pt x="1997367" y="415671"/>
                  <a:pt x="1698596" y="309641"/>
                  <a:pt x="1533941" y="369332"/>
                </a:cubicBezTo>
                <a:cubicBezTo>
                  <a:pt x="1369286" y="429023"/>
                  <a:pt x="1282513" y="320768"/>
                  <a:pt x="1084338" y="369332"/>
                </a:cubicBezTo>
                <a:cubicBezTo>
                  <a:pt x="886163" y="417896"/>
                  <a:pt x="771921" y="323523"/>
                  <a:pt x="555392" y="369332"/>
                </a:cubicBezTo>
                <a:cubicBezTo>
                  <a:pt x="338863" y="415141"/>
                  <a:pt x="267466" y="326712"/>
                  <a:pt x="0" y="369332"/>
                </a:cubicBezTo>
                <a:cubicBezTo>
                  <a:pt x="-36656" y="211973"/>
                  <a:pt x="14639" y="175527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to advance slides</a:t>
            </a:r>
          </a:p>
        </p:txBody>
      </p:sp>
    </p:spTree>
    <p:extLst>
      <p:ext uri="{BB962C8B-B14F-4D97-AF65-F5344CB8AC3E}">
        <p14:creationId xmlns:p14="http://schemas.microsoft.com/office/powerpoint/2010/main" val="56229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C04286-AF8A-1E4C-8E99-56AC1788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49" y="381000"/>
            <a:ext cx="9545379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83B2A6-BB40-A44F-9E08-FCB9DEF2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12" y="335280"/>
            <a:ext cx="10155096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F37A8-9AA0-974D-A2B5-C7171176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548370"/>
            <a:ext cx="10025500" cy="59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7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752931-D511-2C4F-922B-063CB21C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3" y="289560"/>
            <a:ext cx="10451515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41A5CD-963E-5C43-AEFC-8AA27772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" y="114612"/>
            <a:ext cx="9006840" cy="64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6E851A-BF55-1344-9685-419775892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367581"/>
            <a:ext cx="9380220" cy="56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05C3F1-1F58-4C4E-992C-24948D80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130677"/>
            <a:ext cx="10163314" cy="66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9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6443FD-E9E4-0C4C-82E9-8E562E9C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59132"/>
            <a:ext cx="8956040" cy="5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6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9A5428-2545-294A-B71F-E6144134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82" y="533400"/>
            <a:ext cx="97141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2045B11-B6B6-964A-91B8-7A1EF23D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9" y="325693"/>
            <a:ext cx="10018725" cy="6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F2C5-512D-EC42-976A-5503548B9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students chose the topic and the people for this project.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93335-FEDA-664A-A721-78F1ADF89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information for Hispanic </a:t>
            </a:r>
            <a:r>
              <a:rPr lang="en-US" dirty="0" err="1"/>
              <a:t>Amercans</a:t>
            </a:r>
            <a:r>
              <a:rPr lang="en-US" dirty="0"/>
              <a:t> came from Infoplease.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https://www.infoplease.com/biographies/notable-hispanic-americans-z#l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information about the other notable Hispanics came from Wikipedia.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6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0551AC-6BFA-6741-948C-3D83313B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05" y="457200"/>
            <a:ext cx="10538255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946CE1-0071-5A4A-98BE-DFD4D766E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774700"/>
            <a:ext cx="8572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8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369019-E162-FF4D-9DC7-4C5CB3BD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61" y="365760"/>
            <a:ext cx="956783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0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5811AE-238F-EA45-875E-F005CBB8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349019"/>
            <a:ext cx="8763000" cy="63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95A7E9-452B-084A-AA7A-E03AB9A94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0" y="304800"/>
            <a:ext cx="103639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D1288-7953-CF45-8BBB-D3D11243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59" y="574521"/>
            <a:ext cx="9808413" cy="60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E5F68E6-FA44-CE4E-B3A0-604E074C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79" y="441960"/>
            <a:ext cx="9667953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24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8">
            <a:extLst>
              <a:ext uri="{FF2B5EF4-FFF2-40B4-BE49-F238E27FC236}">
                <a16:creationId xmlns:a16="http://schemas.microsoft.com/office/drawing/2014/main" id="{E6C08EBB-2C97-4884-9312-EA0A6A62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17406E40-244E-4DD6-94A4-E7396024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9E621646-8902-4518-ADFE-798B8AF7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BC03DD73-798C-403F-B9AC-BFF84A0B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6756FE0C-DC81-49BD-AD76-1E223B68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FEEAE74D-A8B8-4601-84C4-7F01DFF4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FD751E0-7430-4ACA-A679-ECB74EA58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337B0AD-9A1D-4899-8791-EDEB9B5A1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20EE4868-1730-433B-AA39-A91305A4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89921AE2-097C-4DEE-A398-FCB910D6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4098D72-B456-40CC-8C9F-D08B9DD2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BCA1A530-E6F6-465D-BCD0-371D816C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5AB5DD23-5ECB-4E0C-AC9B-C384785B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" name="Freeform 15">
            <a:extLst>
              <a:ext uri="{FF2B5EF4-FFF2-40B4-BE49-F238E27FC236}">
                <a16:creationId xmlns:a16="http://schemas.microsoft.com/office/drawing/2014/main" id="{7DA4BF21-FA96-43DB-A077-173C5F43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9200CE-2E06-6040-91E2-4466BA9A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395099"/>
            <a:ext cx="9648508" cy="5837347"/>
          </a:xfrm>
          <a:prstGeom prst="rect">
            <a:avLst/>
          </a:prstGeom>
        </p:spPr>
      </p:pic>
      <p:sp>
        <p:nvSpPr>
          <p:cNvPr id="36" name="Freeform 17">
            <a:extLst>
              <a:ext uri="{FF2B5EF4-FFF2-40B4-BE49-F238E27FC236}">
                <a16:creationId xmlns:a16="http://schemas.microsoft.com/office/drawing/2014/main" id="{BF956BA4-7CC2-4E13-9E1D-0854EF4C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3262514D-691E-4344-8751-4E80F046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1933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86230F-AB77-D541-A4FE-48445AA6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53" y="274320"/>
            <a:ext cx="10338307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F2C5-512D-EC42-976A-5503548B9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93335-FEDA-664A-A721-78F1ADF89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thanks to the ESL students, Grades 2-5 who put together these slides over 10 years ago. Just like most treasures I happened to find them accidentally.  The slides </a:t>
            </a:r>
            <a:r>
              <a:rPr lang="en-US" dirty="0" err="1"/>
              <a:t>wereformatted</a:t>
            </a:r>
            <a:r>
              <a:rPr lang="en-US" dirty="0"/>
              <a:t> to fit this PowerPoint presentation.</a:t>
            </a:r>
          </a:p>
          <a:p>
            <a:r>
              <a:rPr lang="en-US" dirty="0"/>
              <a:t>~Ms. J. White</a:t>
            </a:r>
          </a:p>
        </p:txBody>
      </p:sp>
    </p:spTree>
    <p:extLst>
      <p:ext uri="{BB962C8B-B14F-4D97-AF65-F5344CB8AC3E}">
        <p14:creationId xmlns:p14="http://schemas.microsoft.com/office/powerpoint/2010/main" val="22702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787943-507C-9449-9EDC-F50B2FD8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4" y="320040"/>
            <a:ext cx="10625871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8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D5F8E7-916F-4642-A674-99460091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6" y="518160"/>
            <a:ext cx="10562426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A0F257-7349-A343-8ECE-7C9BABA3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396330"/>
            <a:ext cx="9740724" cy="60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FB3F38-0111-7648-8192-A7AC63DEA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59" y="502920"/>
            <a:ext cx="104205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5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7A0605-0BDE-5A4B-9B20-B0BC1CDC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38" y="320040"/>
            <a:ext cx="9580362" cy="62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BC10D1-AAD1-AA40-BD12-910D6888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8805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06D830-C3C9-BB4C-B4C2-F510BE03D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67" y="472440"/>
            <a:ext cx="10467615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613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</Words>
  <Application>Microsoft Macintosh PowerPoint</Application>
  <PresentationFormat>Widescreen</PresentationFormat>
  <Paragraphs>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 Light</vt:lpstr>
      <vt:lpstr>Rockwell</vt:lpstr>
      <vt:lpstr>Wingdings</vt:lpstr>
      <vt:lpstr>Atlas</vt:lpstr>
      <vt:lpstr>ABCs of Notable Hispanic People</vt:lpstr>
      <vt:lpstr>The students chose the topic and the people for this project.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ABCs of Notable Hispanic Americans</dc:title>
  <dc:creator>Julie White</dc:creator>
  <cp:lastModifiedBy>Julie White</cp:lastModifiedBy>
  <cp:revision>5</cp:revision>
  <dcterms:created xsi:type="dcterms:W3CDTF">2020-09-14T05:15:49Z</dcterms:created>
  <dcterms:modified xsi:type="dcterms:W3CDTF">2020-09-14T05:44:28Z</dcterms:modified>
</cp:coreProperties>
</file>