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1" r:id="rId3"/>
    <p:sldId id="28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32"/>
  </p:normalViewPr>
  <p:slideViewPr>
    <p:cSldViewPr snapToGrid="0" snapToObjects="1">
      <p:cViewPr varScale="1">
        <p:scale>
          <a:sx n="113" d="100"/>
          <a:sy n="113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3:24:4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32 24575,'-18'0'0,"4"5"0,-11 3 0,11 4 0,-4 0 0,6 0 0,-7 1 0,6-7 0,-6 5 0,7-4 0,0 0 0,5 3 0,-3-3 0,3-1 0,-5 5 0,0-4 0,0 5 0,-1-1 0,1 1 0,0 0 0,0 0 0,0 0 0,-1 6 0,1 2 0,-1 0 0,0 5 0,0-5 0,0 0 0,0 5 0,0-5 0,0-1 0,1 0 0,0-7 0,5 0 0,2-1 0,-1 1 0,5 0 0,-5 0 0,1-5 0,4 3 0,-5-3 0,0 11 0,5 2 0,-5 7 0,0-1 0,5 8 0,-11-6 0,10 13 0,-4-12 0,6 5 0,-6-8 0,5 0 0,-5 1 0,6-8 0,0 6 0,-5-11 0,3 10 0,-3-4 0,5 0 0,0 5 0,-6-11 0,5 4 0,-4 0 0,5-4 0,0 10 0,0-10 0,0 11 0,0-12 0,0 6 0,0-1 0,0 2 0,0 0 0,0 4 0,0-4 0,0 0 0,0 5 0,0-11 0,0 4 0,6 0 0,0-4 0,2 4 0,2-6 0,-3 0 0,5 0 0,0 0 0,-6 0 0,5-1 0,-5 1 0,6 0 0,0 0 0,-5 0 0,3 0 0,2 0 0,2-6 0,-3 5 0,0-10 0,-4 10 0,5-10 0,-1 5 0,1-1 0,7-4 0,-6 10 0,12-10 0,-5 4 0,0-5 0,4 6 0,-10-4 0,11 4 0,-12-6 0,6 0 0,-8 0 0,1 0 0,0 0 0,0 0 0,0 0 0,0 0 0,0 0 0,0 0 0,0 0 0,0 0 0,0 0 0,-1 0 0,1 0 0,0 0 0,0 0 0,0 0 0,0 0 0,0-6 0,0 5 0,0-10 0,0 10 0,0-10 0,-1 10 0,1-5 0,7 0 0,-6 5 0,5-10 0,1 9 0,-6-3 0,12-1 0,-11-1 0,10 0 0,1-4 0,-3 4 0,8 1 0,-17-5 0,6 10 0,-7-5 0,-6 1 0,5 3 0,-5-3 0,1 0 0,4-2 0,-5-5 0,6 0 0,0 0 0,0 0 0,-6 0 0,5-1 0,-10 1 0,10 6 0,-10-5 0,10 4 0,-10-5 0,10 5 0,-10-3 0,4 3 0,1 0 0,-5-4 0,4 5 0,-5-6 0,0 0 0,0 0 0,6-1 0,-5 1 0,4 0 0,-5 0 0,0 0 0,0 0 0,0 0 0,0 0 0,0 0 0,0 0 0,0 0 0,0-1 0,0 1 0,0 0 0,0 0 0,0 0 0,0 0 0,0 0 0,0 0 0,0 0 0,0 0 0,0 0 0,0 0 0,0-1 0,0 1 0,0 0 0,0 0 0,0 0 0,0 0 0,0 0 0,0 0 0,0 0 0,0 0 0,0 0 0,0-1 0,0 1 0,0 0 0,0 0 0,0 0 0,-5 0 0,3 0 0,-3 0 0,5 0 0,-5 0 0,3 0 0,-3 0 0,0-1 0,3 1 0,-3 0 0,5 0 0,-5 0 0,3 0 0,-9 0 0,10-7 0,-4 6 0,5-6 0,0 7 0,-6 0 0,5 0 0,-10 0 0,10 0 0,-4 0 0,-1-7 0,4 6 0,-4-6 0,1 7 0,4 0 0,-5 0 0,1 0 0,3 0 0,-3-1 0,0 1 0,3 0 0,-3-6 0,5 4 0,-5-4 0,3 6 0,-3-7 0,0 5 0,3-4 0,-3 6 0,-1-7 0,-2-1 0,1 0 0,1 2 0,1 11 0,3-4 0,-3 4 0,0 1 0,3-5 0,-3 4 0,0 0 0,3-3 0,-9 8 0,10-8 0,-10 3 0,5-5 0,-6 0 0,-1 0 0,1 5 0,6-4 0,-5 10 0,4-4 0,1-1 0,-5 5 0,4-5 0,-5 6 0,0 0 0,0 0 0,0 0 0,0 0 0,0 0 0,-1 0 0,1 0 0,0 0 0,0 0 0,0 0 0,0 0 0,0 0 0,0 0 0,0 6 0,0-5 0,5 10 0,-4-10 0,5 10 0,-7-5 0,1 6 0,6 0 0,-5-5 0,4 3 0,-5-3 0,0 5 0,0-6 0,0 0 0,0-6 0,0 0 0,5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7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1 24575,'-20'0'0,"1"0"0,1 0 0,4 0 0,-5 0 0,7 0 0,0 0 0,0 0 0,0 0 0,0 0 0,0 0 0,0 0 0,0 0 0,0 5 0,5 1 0,-4 1 0,4-2 0,1 1 0,-5 0 0,4 1 0,-5 3 0,0-8 0,0 8 0,0-3 0,0 0 0,0 3 0,0-9 0,5 10 0,2-4 0,5 5 0,0 0 0,-6-1 0,5 1 0,-5 7 0,1-6 0,4 5 0,-5-6 0,6 0 0,0 0 0,0 0 0,0 0 0,0 0 0,0 0 0,0 0 0,0 0 0,0 0 0,0-1 0,0 1 0,0 0 0,0 0 0,0 0 0,0 0 0,0 0 0,0 0 0,0 0 0,0 6 0,0-4 0,0 4 0,0-6 0,0 0 0,0 0 0,0-1 0,0 1 0,0 0 0,0 0 0,0 0 0,0 0 0,0 0 0,0 0 0,0 0 0,0 0 0,0 0 0,6-1 0,-5 1 0,4 0 0,1 0 0,-5 0 0,9 0 0,-8 0 0,8-6 0,-8 5 0,8-4 0,-3 5 0,-1-1 0,5 1 0,-4 0 0,-1 0 0,5-5 0,-10 3 0,10-3 0,-5 5 0,6 0 0,0 0 0,-5 0 0,3-6 0,-8 5 0,8-10 0,-3 10 0,5-5 0,0 1 0,-6 4 0,5-10 0,-4 9 0,4-8 0,-4 8 0,4-8 0,-5 8 0,6-8 0,0 8 0,0-3 0,0-1 0,0 5 0,0-10 0,0 5 0,-6-1 0,5-4 0,-5 5 0,6-6 0,0 0 0,0 0 0,0 0 0,0 0 0,0 0 0,0 0 0,0 0 0,0 0 0,0 0 0,-1 0 0,-4-6 0,4 5 0,-10-10 0,10 10 0,-10-10 0,9 10 0,-8-10 0,8 4 0,-8-5 0,8 5 0,-8-3 0,3 3 0,0 0 0,-4-4 0,10 10 0,-10-10 0,10 5 0,-10-6 0,10-1 0,-10 1 0,10 6 0,-10-5 0,4 4 0,-5-5 0,0 0 0,6 5 0,-5-3 0,4 3 0,-5-5 0,0 0 0,0 0 0,0 0 0,6-7 0,-4 5 0,3-4 0,-5 6 0,0 0 0,0 0 0,6 5 0,-5-4 0,4 4 0,-5-11 0,-5 4 0,4-4 0,-5-1 0,1 6 0,4-6 0,-11 1 0,5 4 0,0-5 0,-4 7 0,10 0 0,-10 0 0,10 0 0,-10 0 0,10 0 0,-10 0 0,10 0 0,-5 0 0,1 5 0,4-4 0,-5 4 0,1-5 0,4 0 0,-5 0 0,1 0 0,4 0 0,-10 0 0,9 0 0,-8 0 0,8 0 0,-3 0 0,0-1 0,3 1 0,-8 0 0,8 0 0,-9 0 0,10 0 0,-10 0 0,10 0 0,-10 0 0,10 0 0,-4 0 0,-1 5 0,5-4 0,-10 4 0,10-5 0,-10 6 0,10-5 0,-10 10 0,10-10 0,-10 9 0,4-3 0,-5 5 0,0 0 0,-7 0 0,6 0 0,-6 0 0,7 0 0,0 0 0,0 0 0,0 0 0,0 0 0,0 0 0,0 0 0,5-5 0,2 3 0,5-3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6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21:5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A3CB-CC5F-4547-B910-484F19239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602D8-43FD-1045-AB8A-716629FDE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F257-D580-5F42-9BB7-82574129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A31B-AA96-864E-A535-30947E5C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FB398-82C1-9547-A0AD-D0DB9D16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D10D-ED95-EA4E-AC4F-7AFAE2A5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EB076-62CD-324F-8A51-AFEDB2BBC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9149-144C-0D4D-B750-B8EC107D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37552-F017-4E4A-9F8B-A4224B7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BF40B-47DF-AB49-9464-5062029E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BBACF-5F4D-2E48-8F42-FB5137794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DC277-E282-874C-BD29-304161908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EB248-CA0A-064C-BFAC-C2EA65E3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9A3E2-EEFF-A94E-BC6B-ECD94303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3529-108E-F240-A331-025F8A77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F2E4-7588-F44E-B43E-F76C83FB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0149-77E7-BD4C-A754-9518A180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C97E-1E40-204F-9068-E3452B46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2B40-BBB1-8047-B10B-4D693783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6D91E-5DAE-A14C-A585-7B6D6AD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B8D8-0542-E34B-B92E-E5DC0C6D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7BA4-4D9E-844F-972C-A6B7A86E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58FE-3C1F-3E44-B189-CB2F80CF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C9754-4C74-C847-AA20-00194D4A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EE8E-EF80-B94F-B68F-1BF8ADBA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FBD2-6C82-224D-9225-31E2AF37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A3D-FF9F-8440-A488-9767892B9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9FC4E-7F91-9342-A2AC-F106B421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AEF8-2F65-724D-ACBF-F877C78D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B82DD-9B3E-1C41-BF1A-E2311DD3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BF88B-236D-284C-A2F7-0BD770D0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0676-430B-7F47-BA9A-305B759A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548CE-760E-6846-8881-51EAE7968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39CCA-505F-6F41-9A25-EB1C08C4A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2A9C-30CA-754B-8F94-B72BEE9ED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DBBD6-7570-CD43-9BB6-5B2C5F0F6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5B55A-A373-1F42-990F-A7D9722F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A9390-8A6E-EC46-AB1D-42D91CEC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C258A-84FE-C543-9AB5-AF5C39C8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B9C1-0853-5C4B-A750-26C1B2AF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A6DA3-9041-2F40-9462-3C025EC5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E549A-AA8D-4B4B-92FF-4B3CD437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92B1-32B2-6641-A29B-22CE5C43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960CF-ECD7-2A4B-BF2D-BC47F074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CE1CB-CAB6-B64F-AA13-88A28A2E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9D49-57EC-4F44-8F90-F4B2B0C2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1DF6-196E-FC47-9D9D-1C70BB4C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647B-3675-9B4C-8113-80C285D5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39313-17C6-C94A-91F3-299BAF4D1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3498-933E-364B-8514-8AEA3076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52590-C021-BB41-9763-0178F382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A9A7-BFAE-8D49-8013-F51076F5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3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3F90-48DA-164C-9484-48A7D758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07325-9726-4647-B740-C27E4A19E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EC798-0976-DA44-AD56-A85BC54A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08875-326E-FC4B-8752-4A3CB65F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B8FEC-3E19-674B-9C4D-8358A44E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4BE2B-EE7A-D246-BFEF-492E1033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56E02-11ED-FE4F-A8A5-DA877BB3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E8BC-D2D5-6843-AC6A-DF8082EA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6C0E4-6C97-DB45-951B-26794CD6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C20A-F0AC-BE45-89EF-F8EFCC088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90A1-E5D8-5944-9E5F-0A7CE4179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1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9.png"/><Relationship Id="rId3" Type="http://schemas.microsoft.com/office/2007/relationships/media" Target="../media/media49.m4a"/><Relationship Id="rId21" Type="http://schemas.openxmlformats.org/officeDocument/2006/relationships/customXml" Target="../ink/ink16.xml"/><Relationship Id="rId7" Type="http://schemas.microsoft.com/office/2007/relationships/media" Target="../media/media51.m4a"/><Relationship Id="rId12" Type="http://schemas.openxmlformats.org/officeDocument/2006/relationships/audio" Target="../media/media53.m4a"/><Relationship Id="rId2" Type="http://schemas.openxmlformats.org/officeDocument/2006/relationships/audio" Target="../media/media48.m4a"/><Relationship Id="rId16" Type="http://schemas.openxmlformats.org/officeDocument/2006/relationships/customXml" Target="../ink/ink14.xml"/><Relationship Id="rId20" Type="http://schemas.openxmlformats.org/officeDocument/2006/relationships/image" Target="../media/image71.png"/><Relationship Id="rId1" Type="http://schemas.microsoft.com/office/2007/relationships/media" Target="../media/media48.m4a"/><Relationship Id="rId6" Type="http://schemas.openxmlformats.org/officeDocument/2006/relationships/audio" Target="../media/media50.m4a"/><Relationship Id="rId11" Type="http://schemas.microsoft.com/office/2007/relationships/media" Target="../media/media53.m4a"/><Relationship Id="rId5" Type="http://schemas.microsoft.com/office/2007/relationships/media" Target="../media/media50.m4a"/><Relationship Id="rId15" Type="http://schemas.openxmlformats.org/officeDocument/2006/relationships/image" Target="../media/image4.png"/><Relationship Id="rId10" Type="http://schemas.openxmlformats.org/officeDocument/2006/relationships/audio" Target="../media/media52.m4a"/><Relationship Id="rId19" Type="http://schemas.openxmlformats.org/officeDocument/2006/relationships/customXml" Target="../ink/ink15.xml"/><Relationship Id="rId4" Type="http://schemas.openxmlformats.org/officeDocument/2006/relationships/audio" Target="../media/media49.m4a"/><Relationship Id="rId9" Type="http://schemas.microsoft.com/office/2007/relationships/media" Target="../media/media52.m4a"/><Relationship Id="rId14" Type="http://schemas.openxmlformats.org/officeDocument/2006/relationships/image" Target="../media/image7.png"/><Relationship Id="rId22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7.m4a"/><Relationship Id="rId18" Type="http://schemas.openxmlformats.org/officeDocument/2006/relationships/image" Target="../media/image7.png"/><Relationship Id="rId3" Type="http://schemas.microsoft.com/office/2007/relationships/media" Target="../media/media55.m4a"/><Relationship Id="rId7" Type="http://schemas.microsoft.com/office/2007/relationships/media" Target="../media/media57.m4a"/><Relationship Id="rId17" Type="http://schemas.openxmlformats.org/officeDocument/2006/relationships/image" Target="../media/image71.png"/><Relationship Id="rId2" Type="http://schemas.openxmlformats.org/officeDocument/2006/relationships/audio" Target="../media/media54.m4a"/><Relationship Id="rId16" Type="http://schemas.openxmlformats.org/officeDocument/2006/relationships/customXml" Target="../ink/ink18.xml"/><Relationship Id="rId1" Type="http://schemas.microsoft.com/office/2007/relationships/media" Target="../media/media54.m4a"/><Relationship Id="rId6" Type="http://schemas.openxmlformats.org/officeDocument/2006/relationships/audio" Target="../media/media56.m4a"/><Relationship Id="rId11" Type="http://schemas.openxmlformats.org/officeDocument/2006/relationships/customXml" Target="../ink/ink17.xml"/><Relationship Id="rId5" Type="http://schemas.microsoft.com/office/2007/relationships/media" Target="../media/media56.m4a"/><Relationship Id="rId15" Type="http://schemas.openxmlformats.org/officeDocument/2006/relationships/image" Target="../media/image69.png"/><Relationship Id="rId10" Type="http://schemas.openxmlformats.org/officeDocument/2006/relationships/image" Target="../media/image4.png"/><Relationship Id="rId4" Type="http://schemas.openxmlformats.org/officeDocument/2006/relationships/audio" Target="../media/media55.m4a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1.m4a"/><Relationship Id="rId13" Type="http://schemas.microsoft.com/office/2007/relationships/media" Target="../media/media64.m4a"/><Relationship Id="rId18" Type="http://schemas.openxmlformats.org/officeDocument/2006/relationships/image" Target="../media/image7.png"/><Relationship Id="rId3" Type="http://schemas.microsoft.com/office/2007/relationships/media" Target="../media/media59.m4a"/><Relationship Id="rId7" Type="http://schemas.microsoft.com/office/2007/relationships/media" Target="../media/media61.m4a"/><Relationship Id="rId12" Type="http://schemas.openxmlformats.org/officeDocument/2006/relationships/audio" Target="../media/media63.m4a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58.m4a"/><Relationship Id="rId16" Type="http://schemas.openxmlformats.org/officeDocument/2006/relationships/audio" Target="../media/media65.m4a"/><Relationship Id="rId20" Type="http://schemas.openxmlformats.org/officeDocument/2006/relationships/customXml" Target="../ink/ink19.xml"/><Relationship Id="rId1" Type="http://schemas.microsoft.com/office/2007/relationships/media" Target="../media/media58.m4a"/><Relationship Id="rId6" Type="http://schemas.openxmlformats.org/officeDocument/2006/relationships/audio" Target="../media/media60.m4a"/><Relationship Id="rId11" Type="http://schemas.microsoft.com/office/2007/relationships/media" Target="../media/media63.m4a"/><Relationship Id="rId24" Type="http://schemas.openxmlformats.org/officeDocument/2006/relationships/image" Target="../media/image71.png"/><Relationship Id="rId5" Type="http://schemas.microsoft.com/office/2007/relationships/media" Target="../media/media60.m4a"/><Relationship Id="rId15" Type="http://schemas.microsoft.com/office/2007/relationships/media" Target="../media/media65.m4a"/><Relationship Id="rId23" Type="http://schemas.openxmlformats.org/officeDocument/2006/relationships/customXml" Target="../ink/ink20.xml"/><Relationship Id="rId10" Type="http://schemas.openxmlformats.org/officeDocument/2006/relationships/audio" Target="../media/media62.m4a"/><Relationship Id="rId19" Type="http://schemas.openxmlformats.org/officeDocument/2006/relationships/image" Target="../media/image4.png"/><Relationship Id="rId4" Type="http://schemas.openxmlformats.org/officeDocument/2006/relationships/audio" Target="../media/media59.m4a"/><Relationship Id="rId9" Type="http://schemas.microsoft.com/office/2007/relationships/media" Target="../media/media62.m4a"/><Relationship Id="rId14" Type="http://schemas.openxmlformats.org/officeDocument/2006/relationships/audio" Target="../media/media64.m4a"/><Relationship Id="rId22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3" Type="http://schemas.microsoft.com/office/2007/relationships/media" Target="../media/media10.m4a"/><Relationship Id="rId21" Type="http://schemas.openxmlformats.org/officeDocument/2006/relationships/image" Target="../media/image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customXml" Target="../ink/ink1.xml"/><Relationship Id="rId2" Type="http://schemas.openxmlformats.org/officeDocument/2006/relationships/audio" Target="../media/media9.m4a"/><Relationship Id="rId16" Type="http://schemas.openxmlformats.org/officeDocument/2006/relationships/image" Target="../media/image7.png"/><Relationship Id="rId20" Type="http://schemas.openxmlformats.org/officeDocument/2006/relationships/customXml" Target="../ink/ink2.xml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4.png"/><Relationship Id="rId5" Type="http://schemas.microsoft.com/office/2007/relationships/media" Target="../media/media11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71.png"/><Relationship Id="rId10" Type="http://schemas.openxmlformats.org/officeDocument/2006/relationships/audio" Target="../media/media13.m4a"/><Relationship Id="rId19" Type="http://schemas.openxmlformats.org/officeDocument/2006/relationships/image" Target="../media/image69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9.png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2" Type="http://schemas.openxmlformats.org/officeDocument/2006/relationships/audio" Target="../media/media16.m4a"/><Relationship Id="rId16" Type="http://schemas.openxmlformats.org/officeDocument/2006/relationships/customXml" Target="../ink/ink4.xml"/><Relationship Id="rId20" Type="http://schemas.openxmlformats.org/officeDocument/2006/relationships/image" Target="../media/image71.png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5" Type="http://schemas.microsoft.com/office/2007/relationships/media" Target="../media/media18.m4a"/><Relationship Id="rId15" Type="http://schemas.openxmlformats.org/officeDocument/2006/relationships/image" Target="../media/image4.png"/><Relationship Id="rId10" Type="http://schemas.openxmlformats.org/officeDocument/2006/relationships/audio" Target="../media/media20.m4a"/><Relationship Id="rId19" Type="http://schemas.openxmlformats.org/officeDocument/2006/relationships/customXml" Target="../ink/ink5.xml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8.m4a"/><Relationship Id="rId18" Type="http://schemas.openxmlformats.org/officeDocument/2006/relationships/customXml" Target="../ink/ink6.xml"/><Relationship Id="rId3" Type="http://schemas.microsoft.com/office/2007/relationships/media" Target="../media/media23.m4a"/><Relationship Id="rId21" Type="http://schemas.openxmlformats.org/officeDocument/2006/relationships/customXml" Target="../ink/ink7.xml"/><Relationship Id="rId7" Type="http://schemas.microsoft.com/office/2007/relationships/media" Target="../media/media25.m4a"/><Relationship Id="rId12" Type="http://schemas.openxmlformats.org/officeDocument/2006/relationships/audio" Target="../media/media27.m4a"/><Relationship Id="rId17" Type="http://schemas.openxmlformats.org/officeDocument/2006/relationships/image" Target="../media/image4.png"/><Relationship Id="rId2" Type="http://schemas.openxmlformats.org/officeDocument/2006/relationships/audio" Target="../media/media22.m4a"/><Relationship Id="rId16" Type="http://schemas.openxmlformats.org/officeDocument/2006/relationships/image" Target="../media/image7.png"/><Relationship Id="rId20" Type="http://schemas.openxmlformats.org/officeDocument/2006/relationships/image" Target="../media/image69.png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27.m4a"/><Relationship Id="rId5" Type="http://schemas.microsoft.com/office/2007/relationships/media" Target="../media/media24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26.m4a"/><Relationship Id="rId4" Type="http://schemas.openxmlformats.org/officeDocument/2006/relationships/audio" Target="../media/media23.m4a"/><Relationship Id="rId9" Type="http://schemas.microsoft.com/office/2007/relationships/media" Target="../media/media26.m4a"/><Relationship Id="rId14" Type="http://schemas.openxmlformats.org/officeDocument/2006/relationships/audio" Target="../media/media28.m4a"/><Relationship Id="rId2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9.pn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audio" Target="../media/media34.m4a"/><Relationship Id="rId2" Type="http://schemas.openxmlformats.org/officeDocument/2006/relationships/audio" Target="../media/media29.m4a"/><Relationship Id="rId16" Type="http://schemas.openxmlformats.org/officeDocument/2006/relationships/customXml" Target="../ink/ink8.xml"/><Relationship Id="rId20" Type="http://schemas.openxmlformats.org/officeDocument/2006/relationships/image" Target="../media/image71.pn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microsoft.com/office/2007/relationships/media" Target="../media/media34.m4a"/><Relationship Id="rId5" Type="http://schemas.microsoft.com/office/2007/relationships/media" Target="../media/media31.m4a"/><Relationship Id="rId15" Type="http://schemas.openxmlformats.org/officeDocument/2006/relationships/image" Target="../media/image4.png"/><Relationship Id="rId10" Type="http://schemas.openxmlformats.org/officeDocument/2006/relationships/audio" Target="../media/media33.m4a"/><Relationship Id="rId19" Type="http://schemas.openxmlformats.org/officeDocument/2006/relationships/customXml" Target="../ink/ink9.xml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41.m4a"/><Relationship Id="rId18" Type="http://schemas.openxmlformats.org/officeDocument/2006/relationships/image" Target="../media/image7.png"/><Relationship Id="rId3" Type="http://schemas.microsoft.com/office/2007/relationships/media" Target="../media/media36.m4a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6" Type="http://schemas.openxmlformats.org/officeDocument/2006/relationships/audio" Target="../media/media42.m4a"/><Relationship Id="rId20" Type="http://schemas.openxmlformats.org/officeDocument/2006/relationships/customXml" Target="../ink/ink10.xml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24" Type="http://schemas.openxmlformats.org/officeDocument/2006/relationships/image" Target="../media/image71.png"/><Relationship Id="rId5" Type="http://schemas.microsoft.com/office/2007/relationships/media" Target="../media/media37.m4a"/><Relationship Id="rId15" Type="http://schemas.microsoft.com/office/2007/relationships/media" Target="../media/media42.m4a"/><Relationship Id="rId23" Type="http://schemas.openxmlformats.org/officeDocument/2006/relationships/customXml" Target="../ink/ink11.xml"/><Relationship Id="rId10" Type="http://schemas.openxmlformats.org/officeDocument/2006/relationships/audio" Target="../media/media39.m4a"/><Relationship Id="rId19" Type="http://schemas.openxmlformats.org/officeDocument/2006/relationships/image" Target="../media/image4.png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41.m4a"/><Relationship Id="rId22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m4a"/><Relationship Id="rId13" Type="http://schemas.openxmlformats.org/officeDocument/2006/relationships/image" Target="../media/image4.png"/><Relationship Id="rId18" Type="http://schemas.openxmlformats.org/officeDocument/2006/relationships/image" Target="../media/image71.png"/><Relationship Id="rId3" Type="http://schemas.microsoft.com/office/2007/relationships/media" Target="../media/media44.m4a"/><Relationship Id="rId7" Type="http://schemas.microsoft.com/office/2007/relationships/media" Target="../media/media46.m4a"/><Relationship Id="rId12" Type="http://schemas.openxmlformats.org/officeDocument/2006/relationships/image" Target="../media/image7.png"/><Relationship Id="rId17" Type="http://schemas.openxmlformats.org/officeDocument/2006/relationships/customXml" Target="../ink/ink13.xml"/><Relationship Id="rId2" Type="http://schemas.openxmlformats.org/officeDocument/2006/relationships/audio" Target="../media/media43.m4a"/><Relationship Id="rId16" Type="http://schemas.openxmlformats.org/officeDocument/2006/relationships/image" Target="../media/image69.png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openxmlformats.org/officeDocument/2006/relationships/slideLayout" Target="../slideLayouts/slideLayout7.xml"/><Relationship Id="rId5" Type="http://schemas.microsoft.com/office/2007/relationships/media" Target="../media/media45.m4a"/><Relationship Id="rId10" Type="http://schemas.openxmlformats.org/officeDocument/2006/relationships/audio" Target="../media/media47.m4a"/><Relationship Id="rId4" Type="http://schemas.openxmlformats.org/officeDocument/2006/relationships/audio" Target="../media/media44.m4a"/><Relationship Id="rId9" Type="http://schemas.microsoft.com/office/2007/relationships/media" Target="../media/media47.m4a"/><Relationship Id="rId1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EB543-AB62-0D47-A0F2-9844A872E5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0B79D6E-105C-A044-AA9C-60F7420F6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9333" r="25167" b="9111"/>
          <a:stretch/>
        </p:blipFill>
        <p:spPr>
          <a:xfrm>
            <a:off x="0" y="0"/>
            <a:ext cx="5605995" cy="6858000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FA66F76-CEBE-C14A-8ED8-FA08F626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8888" b="9778"/>
          <a:stretch/>
        </p:blipFill>
        <p:spPr>
          <a:xfrm>
            <a:off x="6452348" y="0"/>
            <a:ext cx="5605995" cy="6839314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AF3A33-F547-374E-906B-9669FAF5A96C}"/>
              </a:ext>
            </a:extLst>
          </p:cNvPr>
          <p:cNvSpPr/>
          <p:nvPr/>
        </p:nvSpPr>
        <p:spPr>
          <a:xfrm>
            <a:off x="11462567" y="3974514"/>
            <a:ext cx="487680" cy="488852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6644B-227B-094D-B4A4-981267A5DCD4}"/>
              </a:ext>
            </a:extLst>
          </p:cNvPr>
          <p:cNvSpPr txBox="1"/>
          <p:nvPr/>
        </p:nvSpPr>
        <p:spPr>
          <a:xfrm>
            <a:off x="9114192" y="397451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Click here to go to the next page.</a:t>
            </a:r>
          </a:p>
        </p:txBody>
      </p:sp>
    </p:spTree>
    <p:extLst>
      <p:ext uri="{BB962C8B-B14F-4D97-AF65-F5344CB8AC3E}">
        <p14:creationId xmlns:p14="http://schemas.microsoft.com/office/powerpoint/2010/main" val="19396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udio Recording Jan 6, 2022 at 5:31:04 PM" descr="Audio Recording Jan 6, 2022 at 5:31:04 PM">
            <a:hlinkClick r:id="" action="ppaction://media"/>
            <a:extLst>
              <a:ext uri="{FF2B5EF4-FFF2-40B4-BE49-F238E27FC236}">
                <a16:creationId xmlns:a16="http://schemas.microsoft.com/office/drawing/2014/main" id="{A43B26F1-22EB-1D4A-880E-921AB56B9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4493" y="4384945"/>
            <a:ext cx="812800" cy="812800"/>
          </a:xfrm>
          <a:prstGeom prst="rect">
            <a:avLst/>
          </a:prstGeom>
        </p:spPr>
      </p:pic>
      <p:pic>
        <p:nvPicPr>
          <p:cNvPr id="14" name="Audio Recording Jan 6, 2022 at 5:29:21 PM" descr="Audio Recording Jan 6, 2022 at 5:29:21 PM">
            <a:hlinkClick r:id="" action="ppaction://media"/>
            <a:extLst>
              <a:ext uri="{FF2B5EF4-FFF2-40B4-BE49-F238E27FC236}">
                <a16:creationId xmlns:a16="http://schemas.microsoft.com/office/drawing/2014/main" id="{E68C4A9C-88C3-4343-B290-7CB6E5D421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8351" y="1297337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0879" y="71410"/>
            <a:ext cx="9513349" cy="94301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229059" y="1174915"/>
            <a:ext cx="97338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ptarmigan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taar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muh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-gin)</a:t>
            </a:r>
            <a:r>
              <a:rPr lang="en-US" sz="3600" dirty="0">
                <a:latin typeface="Chalkboard SE" panose="03050602040202020205" pitchFamily="66" charset="77"/>
              </a:rPr>
              <a:t>: a bird that lives in cold, northern regions 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Remember the ‘p’ is </a:t>
            </a:r>
            <a:r>
              <a:rPr lang="en-US" sz="24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sllent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!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214493" y="4273188"/>
            <a:ext cx="97903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sesquipedalian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seh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skwuh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puh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-day-lee-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uhn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word with a lot of syllables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240879" y="5765121"/>
            <a:ext cx="97102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shudder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shuh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-dur)</a:t>
            </a:r>
            <a:r>
              <a:rPr lang="en-US" sz="3600" dirty="0">
                <a:latin typeface="Chalkboard SE" panose="03050602040202020205" pitchFamily="66" charset="77"/>
              </a:rPr>
              <a:t>: to shiver or shake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384BD4D-E0ED-B140-A3AC-28363879BF12}"/>
              </a:ext>
            </a:extLst>
          </p:cNvPr>
          <p:cNvSpPr txBox="1"/>
          <p:nvPr/>
        </p:nvSpPr>
        <p:spPr>
          <a:xfrm>
            <a:off x="1229060" y="2516773"/>
            <a:ext cx="973388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reception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ruh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sep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-shun)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2800" dirty="0"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an event where you welcome someone 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It can also mean when you receive something—like a reaction.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A19D951-2488-334D-8BD7-1910C2A4EA10}"/>
                  </a:ext>
                </a:extLst>
              </p14:cNvPr>
              <p14:cNvContentPartPr/>
              <p14:nvPr/>
            </p14:nvContentPartPr>
            <p14:xfrm>
              <a:off x="1146205" y="1321053"/>
              <a:ext cx="405000" cy="585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A19D951-2488-334D-8BD7-1910C2A4EA1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7205" y="1312059"/>
                <a:ext cx="422640" cy="602629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3B31E9-34E5-8748-985C-E99D330A359F}"/>
              </a:ext>
            </a:extLst>
          </p:cNvPr>
          <p:cNvSpPr/>
          <p:nvPr/>
        </p:nvSpPr>
        <p:spPr>
          <a:xfrm>
            <a:off x="11481488" y="596983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tarmigan.m4a" descr="ptarmigan.m4a">
            <a:hlinkClick r:id="" action="ppaction://media"/>
            <a:extLst>
              <a:ext uri="{FF2B5EF4-FFF2-40B4-BE49-F238E27FC236}">
                <a16:creationId xmlns:a16="http://schemas.microsoft.com/office/drawing/2014/main" id="{49AE3C08-33E0-A246-97F0-7168FAE45D8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2832" y="1453626"/>
            <a:ext cx="648510" cy="64851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reception.m4a" descr="reception.m4a">
            <a:hlinkClick r:id="" action="ppaction://media"/>
            <a:extLst>
              <a:ext uri="{FF2B5EF4-FFF2-40B4-BE49-F238E27FC236}">
                <a16:creationId xmlns:a16="http://schemas.microsoft.com/office/drawing/2014/main" id="{F1B0A933-9364-A643-ABDF-695CF08023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2832" y="2917850"/>
            <a:ext cx="648510" cy="64851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sesquipedalian.m4a" descr="sesquipedalian.m4a">
            <a:hlinkClick r:id="" action="ppaction://media"/>
            <a:extLst>
              <a:ext uri="{FF2B5EF4-FFF2-40B4-BE49-F238E27FC236}">
                <a16:creationId xmlns:a16="http://schemas.microsoft.com/office/drawing/2014/main" id="{5613BAFC-E469-5749-B324-C945C1811A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4576" y="4382074"/>
            <a:ext cx="648510" cy="64851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8" name="shudder.m4a" descr="shudder.m4a">
            <a:hlinkClick r:id="" action="ppaction://media"/>
            <a:extLst>
              <a:ext uri="{FF2B5EF4-FFF2-40B4-BE49-F238E27FC236}">
                <a16:creationId xmlns:a16="http://schemas.microsoft.com/office/drawing/2014/main" id="{854481D3-CAB9-7241-8F84-B082AD86BEB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4576" y="5765121"/>
            <a:ext cx="648510" cy="64851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5308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109" y="144391"/>
            <a:ext cx="9513349" cy="94301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242519" y="1395395"/>
            <a:ext cx="97338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sluggish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sluh-guhsh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 very slow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242519" y="4016323"/>
            <a:ext cx="973388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squeezed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skweezed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held too tight 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Remember the lost letters like “q” and “z”.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242519" y="5369666"/>
            <a:ext cx="97338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tackled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(ta-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kuhld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 worked hard to deal with a difficult task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384BD4D-E0ED-B140-A3AC-28363879BF12}"/>
              </a:ext>
            </a:extLst>
          </p:cNvPr>
          <p:cNvSpPr txBox="1"/>
          <p:nvPr/>
        </p:nvSpPr>
        <p:spPr>
          <a:xfrm>
            <a:off x="1242519" y="2313209"/>
            <a:ext cx="97338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stupendous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stoo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-pen-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duhs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2800" dirty="0"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another word for amazing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A27EBB-79AB-2840-9885-10C017F8AF2F}"/>
              </a:ext>
            </a:extLst>
          </p:cNvPr>
          <p:cNvSpPr/>
          <p:nvPr/>
        </p:nvSpPr>
        <p:spPr>
          <a:xfrm>
            <a:off x="11481488" y="596983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uggish.m4a" descr="sluggish.m4a">
            <a:hlinkClick r:id="" action="ppaction://media"/>
            <a:extLst>
              <a:ext uri="{FF2B5EF4-FFF2-40B4-BE49-F238E27FC236}">
                <a16:creationId xmlns:a16="http://schemas.microsoft.com/office/drawing/2014/main" id="{90F71C73-FDF3-EA49-90BA-6BFEB9A36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8864" y="1500409"/>
            <a:ext cx="646331" cy="646331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stupendous.m4a" descr="stupendous.m4a">
            <a:hlinkClick r:id="" action="ppaction://media"/>
            <a:extLst>
              <a:ext uri="{FF2B5EF4-FFF2-40B4-BE49-F238E27FC236}">
                <a16:creationId xmlns:a16="http://schemas.microsoft.com/office/drawing/2014/main" id="{A4C0EDF8-8701-CE4D-8021-623C5C8F8A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7018" y="2613065"/>
            <a:ext cx="646331" cy="646331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squeezed.m4a" descr="squeezed.m4a">
            <a:hlinkClick r:id="" action="ppaction://media"/>
            <a:extLst>
              <a:ext uri="{FF2B5EF4-FFF2-40B4-BE49-F238E27FC236}">
                <a16:creationId xmlns:a16="http://schemas.microsoft.com/office/drawing/2014/main" id="{0B8E6C75-F247-864E-AD2C-A52DB46ED50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7018" y="4210061"/>
            <a:ext cx="646331" cy="646331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2" name="tackled.m4a" descr="tackled.m4a">
            <a:hlinkClick r:id="" action="ppaction://media"/>
            <a:extLst>
              <a:ext uri="{FF2B5EF4-FFF2-40B4-BE49-F238E27FC236}">
                <a16:creationId xmlns:a16="http://schemas.microsoft.com/office/drawing/2014/main" id="{927BF21D-1067-D448-86D4-949609311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8864" y="5645883"/>
            <a:ext cx="646331" cy="646331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2435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dio Recording Jan 6, 2022 at 5:49:09 PM" descr="Audio Recording Jan 6, 2022 at 5:49:09 PM">
            <a:hlinkClick r:id="" action="ppaction://media"/>
            <a:extLst>
              <a:ext uri="{FF2B5EF4-FFF2-40B4-BE49-F238E27FC236}">
                <a16:creationId xmlns:a16="http://schemas.microsoft.com/office/drawing/2014/main" id="{14319301-BCFD-2E4A-9290-AFECBF90D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8557" y="5656523"/>
            <a:ext cx="812800" cy="812800"/>
          </a:xfrm>
          <a:prstGeom prst="rect">
            <a:avLst/>
          </a:prstGeom>
        </p:spPr>
      </p:pic>
      <p:pic>
        <p:nvPicPr>
          <p:cNvPr id="6" name="Audio Recording Jan 6, 2022 at 5:48:50 PM" descr="Audio Recording Jan 6, 2022 at 5:48:50 PM">
            <a:hlinkClick r:id="" action="ppaction://media"/>
            <a:extLst>
              <a:ext uri="{FF2B5EF4-FFF2-40B4-BE49-F238E27FC236}">
                <a16:creationId xmlns:a16="http://schemas.microsoft.com/office/drawing/2014/main" id="{F0FC5965-5C08-1643-8AF7-26FCDD5AD6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8252" y="4369908"/>
            <a:ext cx="812800" cy="812800"/>
          </a:xfrm>
          <a:prstGeom prst="rect">
            <a:avLst/>
          </a:prstGeom>
        </p:spPr>
      </p:pic>
      <p:pic>
        <p:nvPicPr>
          <p:cNvPr id="3" name="Audio Recording Jan 6, 2022 at 5:48:32 PM" descr="Audio Recording Jan 6, 2022 at 5:48:32 PM">
            <a:hlinkClick r:id="" action="ppaction://media"/>
            <a:extLst>
              <a:ext uri="{FF2B5EF4-FFF2-40B4-BE49-F238E27FC236}">
                <a16:creationId xmlns:a16="http://schemas.microsoft.com/office/drawing/2014/main" id="{A1A495C0-6A1A-344F-8878-9E0F12EC19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8252" y="2873913"/>
            <a:ext cx="812800" cy="812800"/>
          </a:xfrm>
          <a:prstGeom prst="rect">
            <a:avLst/>
          </a:prstGeom>
        </p:spPr>
      </p:pic>
      <p:pic>
        <p:nvPicPr>
          <p:cNvPr id="2" name="Audio Recording Jan 6, 2022 at 5:48:14 PM" descr="Audio Recording Jan 6, 2022 at 5:48:14 PM">
            <a:hlinkClick r:id="" action="ppaction://media"/>
            <a:extLst>
              <a:ext uri="{FF2B5EF4-FFF2-40B4-BE49-F238E27FC236}">
                <a16:creationId xmlns:a16="http://schemas.microsoft.com/office/drawing/2014/main" id="{537F8495-5915-F447-9E0C-C3EDE48AC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49766" y="1358753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633" y="86221"/>
            <a:ext cx="9513349" cy="94301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251992" y="1320324"/>
            <a:ext cx="96880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torturous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(tor-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tschur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-us)</a:t>
            </a:r>
            <a:r>
              <a:rPr lang="en-US" sz="3600" dirty="0">
                <a:latin typeface="Chalkboard SE" panose="03050602040202020205" pitchFamily="66" charset="77"/>
              </a:rPr>
              <a:t>: very unpleasant or painful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200835" y="4197849"/>
            <a:ext cx="97903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village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(vi-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luhj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place smaller than a town, where people live together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178557" y="5679045"/>
            <a:ext cx="97102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whisk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wisk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 to move quickly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384BD4D-E0ED-B140-A3AC-28363879BF12}"/>
              </a:ext>
            </a:extLst>
          </p:cNvPr>
          <p:cNvSpPr txBox="1"/>
          <p:nvPr/>
        </p:nvSpPr>
        <p:spPr>
          <a:xfrm>
            <a:off x="1229060" y="2716653"/>
            <a:ext cx="97338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transportation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tran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spor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-shun)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2800" dirty="0"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way to get from one place to another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8" name="torturous.m4a" descr="torturous.m4a">
            <a:hlinkClick r:id="" action="ppaction://media"/>
            <a:extLst>
              <a:ext uri="{FF2B5EF4-FFF2-40B4-BE49-F238E27FC236}">
                <a16:creationId xmlns:a16="http://schemas.microsoft.com/office/drawing/2014/main" id="{35724D67-B0AC-5743-9952-8B681F5DEB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1355" y="1515666"/>
            <a:ext cx="655887" cy="655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4" name="transportation.m4a" descr="transportation.m4a">
            <a:hlinkClick r:id="" action="ppaction://media"/>
            <a:extLst>
              <a:ext uri="{FF2B5EF4-FFF2-40B4-BE49-F238E27FC236}">
                <a16:creationId xmlns:a16="http://schemas.microsoft.com/office/drawing/2014/main" id="{5DBF8B78-B9CC-7641-99DF-B34E5C1A98A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1355" y="2910417"/>
            <a:ext cx="655887" cy="65588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6" name="village.m4a" descr="village.m4a">
            <a:hlinkClick r:id="" action="ppaction://media"/>
            <a:extLst>
              <a:ext uri="{FF2B5EF4-FFF2-40B4-BE49-F238E27FC236}">
                <a16:creationId xmlns:a16="http://schemas.microsoft.com/office/drawing/2014/main" id="{3835FB57-BDF4-6348-B574-C6E427BF004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7922" y="4370059"/>
            <a:ext cx="655887" cy="655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0" name="whisk.m4a" descr="whisk.m4a">
            <a:hlinkClick r:id="" action="ppaction://media"/>
            <a:extLst>
              <a:ext uri="{FF2B5EF4-FFF2-40B4-BE49-F238E27FC236}">
                <a16:creationId xmlns:a16="http://schemas.microsoft.com/office/drawing/2014/main" id="{2C65840A-E74D-714C-B7BC-E1430F5E63A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7922" y="5641887"/>
            <a:ext cx="655887" cy="655887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4" name="Action Button: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0D5DDF-D0BC-ED45-B3EF-AE7697930FEC}"/>
              </a:ext>
            </a:extLst>
          </p:cNvPr>
          <p:cNvSpPr/>
          <p:nvPr/>
        </p:nvSpPr>
        <p:spPr>
          <a:xfrm>
            <a:off x="11153545" y="6037971"/>
            <a:ext cx="949999" cy="6463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EB543-AB62-0D47-A0F2-9844A872E5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0B79D6E-105C-A044-AA9C-60F7420F6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9333" r="25167" b="9111"/>
          <a:stretch/>
        </p:blipFill>
        <p:spPr>
          <a:xfrm>
            <a:off x="141887" y="323612"/>
            <a:ext cx="5109949" cy="6251171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FA66F76-CEBE-C14A-8ED8-FA08F626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8888" b="9778"/>
          <a:stretch/>
        </p:blipFill>
        <p:spPr>
          <a:xfrm>
            <a:off x="7048849" y="323612"/>
            <a:ext cx="5001264" cy="6101542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D68C9-ABF2-EB40-BA90-796008401D38}"/>
              </a:ext>
            </a:extLst>
          </p:cNvPr>
          <p:cNvSpPr/>
          <p:nvPr/>
        </p:nvSpPr>
        <p:spPr>
          <a:xfrm>
            <a:off x="5393724" y="2367171"/>
            <a:ext cx="14045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32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&#10;&#10;Description automatically generated">
            <a:extLst>
              <a:ext uri="{FF2B5EF4-FFF2-40B4-BE49-F238E27FC236}">
                <a16:creationId xmlns:a16="http://schemas.microsoft.com/office/drawing/2014/main" id="{9ED73452-BFE4-304E-91BC-15D1374CD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3" b="4533"/>
          <a:stretch/>
        </p:blipFill>
        <p:spPr>
          <a:xfrm>
            <a:off x="896634" y="1030778"/>
            <a:ext cx="5634145" cy="5468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065F0C-BADB-2644-83C0-0B04A3B9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4" y="0"/>
            <a:ext cx="10398731" cy="1030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5CA7C-F295-6D40-B124-AB47B2581E28}"/>
              </a:ext>
            </a:extLst>
          </p:cNvPr>
          <p:cNvSpPr txBox="1"/>
          <p:nvPr/>
        </p:nvSpPr>
        <p:spPr>
          <a:xfrm>
            <a:off x="7285439" y="1443841"/>
            <a:ext cx="440059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On the next slides, you can learn the words in Stacey’s notebook. Click on the    to listen to each word and the definition.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p:pic>
        <p:nvPicPr>
          <p:cNvPr id="10" name="Graphic 9" descr="Volume">
            <a:extLst>
              <a:ext uri="{FF2B5EF4-FFF2-40B4-BE49-F238E27FC236}">
                <a16:creationId xmlns:a16="http://schemas.microsoft.com/office/drawing/2014/main" id="{64F9F06E-C826-9E48-A4B3-9FAF9191F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3880" y="3642360"/>
            <a:ext cx="594360" cy="594360"/>
          </a:xfrm>
          <a:prstGeom prst="rect">
            <a:avLst/>
          </a:prstGeom>
        </p:spPr>
      </p:pic>
      <p:sp>
        <p:nvSpPr>
          <p:cNvPr id="11" name="Action Button: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8697D8-B2E4-6343-A7DA-1FB282AD6766}"/>
              </a:ext>
            </a:extLst>
          </p:cNvPr>
          <p:cNvSpPr/>
          <p:nvPr/>
        </p:nvSpPr>
        <p:spPr>
          <a:xfrm>
            <a:off x="11481488" y="596983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4760E-2D92-5A4D-B840-6D8938CA00A6}"/>
              </a:ext>
            </a:extLst>
          </p:cNvPr>
          <p:cNvSpPr txBox="1"/>
          <p:nvPr/>
        </p:nvSpPr>
        <p:spPr>
          <a:xfrm>
            <a:off x="7541292" y="5891091"/>
            <a:ext cx="3888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Click on this icon to advance to the</a:t>
            </a:r>
          </a:p>
          <a:p>
            <a:r>
              <a:rPr lang="en-US" dirty="0">
                <a:latin typeface="Chalkboard SE" panose="03050602040202020205" pitchFamily="66" charset="77"/>
              </a:rPr>
              <a:t>next slide each time.</a:t>
            </a:r>
          </a:p>
        </p:txBody>
      </p:sp>
    </p:spTree>
    <p:extLst>
      <p:ext uri="{BB962C8B-B14F-4D97-AF65-F5344CB8AC3E}">
        <p14:creationId xmlns:p14="http://schemas.microsoft.com/office/powerpoint/2010/main" val="207707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udio Recording Jan 6, 2022 at 4:35:17 PM" descr="Audio Recording Jan 6, 2022 at 4:35:17 PM">
            <a:hlinkClick r:id="" action="ppaction://media"/>
            <a:extLst>
              <a:ext uri="{FF2B5EF4-FFF2-40B4-BE49-F238E27FC236}">
                <a16:creationId xmlns:a16="http://schemas.microsoft.com/office/drawing/2014/main" id="{9EFF2ED7-FBD9-4C4C-9E2F-6D9148523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00480" y="5236308"/>
            <a:ext cx="812800" cy="812800"/>
          </a:xfrm>
          <a:prstGeom prst="rect">
            <a:avLst/>
          </a:prstGeom>
        </p:spPr>
      </p:pic>
      <p:pic>
        <p:nvPicPr>
          <p:cNvPr id="21" name="Audio Recording Jan 6, 2022 at 4:34:22 PM" descr="Audio Recording Jan 6, 2022 at 4:34:22 PM">
            <a:hlinkClick r:id="" action="ppaction://media"/>
            <a:extLst>
              <a:ext uri="{FF2B5EF4-FFF2-40B4-BE49-F238E27FC236}">
                <a16:creationId xmlns:a16="http://schemas.microsoft.com/office/drawing/2014/main" id="{8E63FC9A-ED35-9847-8A1B-E89F207282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00480" y="3947895"/>
            <a:ext cx="812800" cy="812800"/>
          </a:xfrm>
          <a:prstGeom prst="rect">
            <a:avLst/>
          </a:prstGeom>
        </p:spPr>
      </p:pic>
      <p:pic>
        <p:nvPicPr>
          <p:cNvPr id="20" name="Audio Recording Jan 6, 2022 at 4:33:37 PM" descr="Audio Recording Jan 6, 2022 at 4:33:37 PM">
            <a:hlinkClick r:id="" action="ppaction://media"/>
            <a:extLst>
              <a:ext uri="{FF2B5EF4-FFF2-40B4-BE49-F238E27FC236}">
                <a16:creationId xmlns:a16="http://schemas.microsoft.com/office/drawing/2014/main" id="{B1C85E16-28B4-4142-ADE8-F81DCACB94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00480" y="2537851"/>
            <a:ext cx="812800" cy="812800"/>
          </a:xfrm>
          <a:prstGeom prst="rect">
            <a:avLst/>
          </a:prstGeom>
        </p:spPr>
      </p:pic>
      <p:pic>
        <p:nvPicPr>
          <p:cNvPr id="19" name="Audio Recording Jan 6, 2022 at 4:32:58 PM" descr="Audio Recording Jan 6, 2022 at 4:32:58 PM">
            <a:hlinkClick r:id="" action="ppaction://media"/>
            <a:extLst>
              <a:ext uri="{FF2B5EF4-FFF2-40B4-BE49-F238E27FC236}">
                <a16:creationId xmlns:a16="http://schemas.microsoft.com/office/drawing/2014/main" id="{6B0B02D6-3610-C445-9661-31076AD2E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00480" y="1198237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942" y="123033"/>
            <a:ext cx="10145297" cy="100565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163781" y="1298433"/>
            <a:ext cx="99004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anxious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(ang-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shus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filled with worry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105022" y="2453414"/>
            <a:ext cx="995921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awkward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(aa-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kward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lacking in confidence or skill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163781" y="3993228"/>
            <a:ext cx="99004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blunder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bluhn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-dur)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mistake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163780" y="5365370"/>
            <a:ext cx="990045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bright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brite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 giving off lots of light</a:t>
            </a:r>
          </a:p>
        </p:txBody>
      </p:sp>
      <p:pic>
        <p:nvPicPr>
          <p:cNvPr id="6" name="awkward.m4a" descr="awkward.m4a">
            <a:hlinkClick r:id="" action="ppaction://media"/>
            <a:extLst>
              <a:ext uri="{FF2B5EF4-FFF2-40B4-BE49-F238E27FC236}">
                <a16:creationId xmlns:a16="http://schemas.microsoft.com/office/drawing/2014/main" id="{11185BAA-8303-2342-A96E-1F12B68D50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2611" y="2621086"/>
            <a:ext cx="646332" cy="64633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anxious2.m4a" descr="anxious2.m4a">
            <a:hlinkClick r:id="" action="ppaction://media"/>
            <a:extLst>
              <a:ext uri="{FF2B5EF4-FFF2-40B4-BE49-F238E27FC236}">
                <a16:creationId xmlns:a16="http://schemas.microsoft.com/office/drawing/2014/main" id="{F83AFD70-1B9F-B94F-852D-E77D1E6D08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1260" y="1266429"/>
            <a:ext cx="646331" cy="64633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5" name="blunder.m4a" descr="blunder.m4a">
            <a:hlinkClick r:id="" action="ppaction://media"/>
            <a:extLst>
              <a:ext uri="{FF2B5EF4-FFF2-40B4-BE49-F238E27FC236}">
                <a16:creationId xmlns:a16="http://schemas.microsoft.com/office/drawing/2014/main" id="{7826BF5D-5EC2-F04E-BDD0-876ABBB99F4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2611" y="3906997"/>
            <a:ext cx="64633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7" name="bright.m4a" descr="bright.m4a">
            <a:hlinkClick r:id="" action="ppaction://media"/>
            <a:extLst>
              <a:ext uri="{FF2B5EF4-FFF2-40B4-BE49-F238E27FC236}">
                <a16:creationId xmlns:a16="http://schemas.microsoft.com/office/drawing/2014/main" id="{EF9FF7F0-71A9-484C-9702-46904914B47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2611" y="5325068"/>
            <a:ext cx="646331" cy="646331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3" name="Action Button: Forward or Nex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80DAD6C-BE37-0E42-AB1C-8EB897B75B5D}"/>
              </a:ext>
            </a:extLst>
          </p:cNvPr>
          <p:cNvSpPr/>
          <p:nvPr/>
        </p:nvSpPr>
        <p:spPr>
          <a:xfrm>
            <a:off x="11295365" y="5878787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9697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udio Recording Jan 6, 2022 at 4:38:46 PM" descr="Audio Recording Jan 6, 2022 at 4:38:46 PM">
            <a:hlinkClick r:id="" action="ppaction://media"/>
            <a:extLst>
              <a:ext uri="{FF2B5EF4-FFF2-40B4-BE49-F238E27FC236}">
                <a16:creationId xmlns:a16="http://schemas.microsoft.com/office/drawing/2014/main" id="{FDB40CBB-DDF9-B84D-A89E-E4BDFA87E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15237" y="4147905"/>
            <a:ext cx="812800" cy="812800"/>
          </a:xfrm>
          <a:prstGeom prst="rect">
            <a:avLst/>
          </a:prstGeom>
        </p:spPr>
      </p:pic>
      <p:pic>
        <p:nvPicPr>
          <p:cNvPr id="19" name="Audio Recording Jan 6, 2022 at 4:37:48 PM" descr="Audio Recording Jan 6, 2022 at 4:37:48 PM">
            <a:hlinkClick r:id="" action="ppaction://media"/>
            <a:extLst>
              <a:ext uri="{FF2B5EF4-FFF2-40B4-BE49-F238E27FC236}">
                <a16:creationId xmlns:a16="http://schemas.microsoft.com/office/drawing/2014/main" id="{BF222905-2AEE-0F4D-9978-2D4778AB98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33086" y="2706790"/>
            <a:ext cx="812800" cy="812800"/>
          </a:xfrm>
          <a:prstGeom prst="rect">
            <a:avLst/>
          </a:prstGeom>
        </p:spPr>
      </p:pic>
      <p:pic>
        <p:nvPicPr>
          <p:cNvPr id="18" name="Audio Recording Jan 6, 2022 at 4:37:18 PM" descr="Audio Recording Jan 6, 2022 at 4:37:18 PM">
            <a:hlinkClick r:id="" action="ppaction://media"/>
            <a:extLst>
              <a:ext uri="{FF2B5EF4-FFF2-40B4-BE49-F238E27FC236}">
                <a16:creationId xmlns:a16="http://schemas.microsoft.com/office/drawing/2014/main" id="{5FF46623-F5DE-5043-8996-C64DA2F511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19033" y="1260489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364333" y="1314201"/>
            <a:ext cx="9354731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chocolate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chaa-kluht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yummy dessert </a:t>
            </a:r>
          </a:p>
          <a:p>
            <a:r>
              <a:rPr lang="en-US" sz="28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Remember the second “o”!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313460" y="2594257"/>
            <a:ext cx="940560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clambering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klam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-bur-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eeng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using your hands and feet to climb a difficult 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241416" y="4084156"/>
            <a:ext cx="94776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complicated </a:t>
            </a:r>
            <a:r>
              <a:rPr lang="en-US" sz="3600" dirty="0">
                <a:solidFill>
                  <a:srgbClr val="0070C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Chalkboard SE" panose="03050602040202020205" pitchFamily="66" charset="77"/>
              </a:rPr>
              <a:t>kaam</a:t>
            </a:r>
            <a:r>
              <a:rPr lang="en-US" sz="3600" dirty="0">
                <a:solidFill>
                  <a:srgbClr val="0070C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0070C0"/>
                </a:solidFill>
                <a:latin typeface="Chalkboard SE" panose="03050602040202020205" pitchFamily="66" charset="77"/>
              </a:rPr>
              <a:t>pluh</a:t>
            </a:r>
            <a:r>
              <a:rPr lang="en-US" sz="3600" dirty="0">
                <a:solidFill>
                  <a:srgbClr val="0070C0"/>
                </a:solidFill>
                <a:latin typeface="Chalkboard SE" panose="03050602040202020205" pitchFamily="66" charset="77"/>
              </a:rPr>
              <a:t>-kay-</a:t>
            </a:r>
            <a:r>
              <a:rPr lang="en-US" sz="3600" dirty="0" err="1">
                <a:solidFill>
                  <a:srgbClr val="0070C0"/>
                </a:solidFill>
                <a:latin typeface="Chalkboard SE" panose="03050602040202020205" pitchFamily="66" charset="77"/>
              </a:rPr>
              <a:t>tuhd</a:t>
            </a:r>
            <a:r>
              <a:rPr lang="en-US" sz="3600" dirty="0">
                <a:solidFill>
                  <a:srgbClr val="0070C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70C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including many parts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241416" y="5597511"/>
            <a:ext cx="94776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conquered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kaan-kurd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:took control by force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89A329-793F-944F-A252-BC1886B6A310}"/>
                  </a:ext>
                </a:extLst>
              </p14:cNvPr>
              <p14:cNvContentPartPr/>
              <p14:nvPr/>
            </p14:nvContentPartPr>
            <p14:xfrm>
              <a:off x="2376387" y="1489622"/>
              <a:ext cx="240840" cy="37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89A329-793F-944F-A252-BC1886B6A3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7387" y="1480622"/>
                <a:ext cx="2584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choco.m4a" descr="choco.m4a">
            <a:hlinkClick r:id="" action="ppaction://media"/>
            <a:extLst>
              <a:ext uri="{FF2B5EF4-FFF2-40B4-BE49-F238E27FC236}">
                <a16:creationId xmlns:a16="http://schemas.microsoft.com/office/drawing/2014/main" id="{948AEC5A-92A4-274E-BF81-B8C304FEDB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1312" y="1421854"/>
            <a:ext cx="651435" cy="65143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lamc.m4a" descr="lamc.m4a">
            <a:hlinkClick r:id="" action="ppaction://media"/>
            <a:extLst>
              <a:ext uri="{FF2B5EF4-FFF2-40B4-BE49-F238E27FC236}">
                <a16:creationId xmlns:a16="http://schemas.microsoft.com/office/drawing/2014/main" id="{A789EC2F-22B7-AB4F-B635-2FC7B27F661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1312" y="2706790"/>
            <a:ext cx="651435" cy="65143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mpomlc.m4a" descr="mpomlc.m4a">
            <a:hlinkClick r:id="" action="ppaction://media"/>
            <a:extLst>
              <a:ext uri="{FF2B5EF4-FFF2-40B4-BE49-F238E27FC236}">
                <a16:creationId xmlns:a16="http://schemas.microsoft.com/office/drawing/2014/main" id="{FEFC0774-3AE9-5A43-9DA8-A7DD28BD09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1312" y="4228587"/>
            <a:ext cx="651435" cy="65143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6" name="conq.m4a" descr="conq.m4a">
            <a:hlinkClick r:id="" action="ppaction://media"/>
            <a:extLst>
              <a:ext uri="{FF2B5EF4-FFF2-40B4-BE49-F238E27FC236}">
                <a16:creationId xmlns:a16="http://schemas.microsoft.com/office/drawing/2014/main" id="{4C3E2165-AC26-5B46-AB94-2308FBEA69C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5199" y="5436146"/>
            <a:ext cx="651435" cy="651435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0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EA40BE1-C45C-5542-B693-6FD4D23246DA}"/>
              </a:ext>
            </a:extLst>
          </p:cNvPr>
          <p:cNvSpPr/>
          <p:nvPr/>
        </p:nvSpPr>
        <p:spPr>
          <a:xfrm>
            <a:off x="11295365" y="5988172"/>
            <a:ext cx="561355" cy="5113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F269BC-8CAA-A44C-AE78-B513078EE6C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942" y="123033"/>
            <a:ext cx="10145297" cy="100565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188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Recording Jan 6, 2022 at 4:43:28 PM" descr="Audio Recording Jan 6, 2022 at 4:43:28 PM">
            <a:hlinkClick r:id="" action="ppaction://media"/>
            <a:extLst>
              <a:ext uri="{FF2B5EF4-FFF2-40B4-BE49-F238E27FC236}">
                <a16:creationId xmlns:a16="http://schemas.microsoft.com/office/drawing/2014/main" id="{E87067E4-ACDC-8C46-8D68-2DDCB835E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96539" y="5313074"/>
            <a:ext cx="812800" cy="812800"/>
          </a:xfrm>
          <a:prstGeom prst="rect">
            <a:avLst/>
          </a:prstGeom>
        </p:spPr>
      </p:pic>
      <p:pic>
        <p:nvPicPr>
          <p:cNvPr id="2" name="Audio Recording Jan 6, 2022 at 4:41:32 PM" descr="Audio Recording Jan 6, 2022 at 4:41:32 PM">
            <a:hlinkClick r:id="" action="ppaction://media"/>
            <a:extLst>
              <a:ext uri="{FF2B5EF4-FFF2-40B4-BE49-F238E27FC236}">
                <a16:creationId xmlns:a16="http://schemas.microsoft.com/office/drawing/2014/main" id="{49B54D75-FBAB-1B42-8421-D1E637BA36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3367" y="1353579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536" y="90537"/>
            <a:ext cx="10721272" cy="106275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233367" y="1381591"/>
            <a:ext cx="972526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courteous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kur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-tee-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uhs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to treat others with kindness and respect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198878" y="2910015"/>
            <a:ext cx="972526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craggy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kra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-gee)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rough or uneven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181634" y="3881300"/>
            <a:ext cx="975975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cruel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krooel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): </a:t>
            </a:r>
            <a:r>
              <a:rPr lang="en-US" sz="3600" dirty="0">
                <a:latin typeface="Chalkboard SE" panose="03050602040202020205" pitchFamily="66" charset="77"/>
              </a:rPr>
              <a:t>when someone is mean on purpose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198878" y="5313074"/>
            <a:ext cx="972526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defeated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(duh-fee-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tuhd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 won in a competition </a:t>
            </a:r>
            <a:r>
              <a:rPr lang="en-US" sz="28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Weirdly, it can also mean losing.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courteous.m4a" descr="courteous.m4a">
            <a:hlinkClick r:id="" action="ppaction://media"/>
            <a:extLst>
              <a:ext uri="{FF2B5EF4-FFF2-40B4-BE49-F238E27FC236}">
                <a16:creationId xmlns:a16="http://schemas.microsoft.com/office/drawing/2014/main" id="{7ADAF7A9-F2D4-5047-B2CC-53A3C0017A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5485" y="1613553"/>
            <a:ext cx="658101" cy="65810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8" name="craggy.m4a" descr="craggy.m4a">
            <a:hlinkClick r:id="" action="ppaction://media"/>
            <a:extLst>
              <a:ext uri="{FF2B5EF4-FFF2-40B4-BE49-F238E27FC236}">
                <a16:creationId xmlns:a16="http://schemas.microsoft.com/office/drawing/2014/main" id="{1F27FB1F-DBB2-FA42-879B-E4C4170A5C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6378" y="3035715"/>
            <a:ext cx="658101" cy="658101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9" name="cruel.m4a" descr="cruel.m4a">
            <a:hlinkClick r:id="" action="ppaction://media"/>
            <a:extLst>
              <a:ext uri="{FF2B5EF4-FFF2-40B4-BE49-F238E27FC236}">
                <a16:creationId xmlns:a16="http://schemas.microsoft.com/office/drawing/2014/main" id="{57865A28-8602-5549-A479-9CCEE7F850A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8078" y="4111659"/>
            <a:ext cx="656401" cy="6564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defeated.m4a" descr="defeated.m4a">
            <a:hlinkClick r:id="" action="ppaction://media"/>
            <a:extLst>
              <a:ext uri="{FF2B5EF4-FFF2-40B4-BE49-F238E27FC236}">
                <a16:creationId xmlns:a16="http://schemas.microsoft.com/office/drawing/2014/main" id="{5F10292E-D84B-E549-8BE4-405F20DD49E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3785" y="5469473"/>
            <a:ext cx="656401" cy="656401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1" name="Action Button: Forward or Next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8C0D1DA-69B9-E24E-BF52-AEC9E0A2FDCB}"/>
              </a:ext>
            </a:extLst>
          </p:cNvPr>
          <p:cNvSpPr/>
          <p:nvPr/>
        </p:nvSpPr>
        <p:spPr>
          <a:xfrm>
            <a:off x="11355808" y="602455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2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udio Recording Jan 6, 2022 at 4:30:18 PM" descr="Audio Recording Jan 6, 2022 at 4:30:18 PM">
            <a:hlinkClick r:id="" action="ppaction://media"/>
            <a:extLst>
              <a:ext uri="{FF2B5EF4-FFF2-40B4-BE49-F238E27FC236}">
                <a16:creationId xmlns:a16="http://schemas.microsoft.com/office/drawing/2014/main" id="{94A24252-25D7-CC44-A457-711559BE9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18040" y="5487123"/>
            <a:ext cx="812800" cy="812800"/>
          </a:xfrm>
          <a:prstGeom prst="rect">
            <a:avLst/>
          </a:prstGeom>
        </p:spPr>
      </p:pic>
      <p:pic>
        <p:nvPicPr>
          <p:cNvPr id="19" name="Audio Recording Jan 6, 2022 at 4:24:49 PM" descr="Audio Recording Jan 6, 2022 at 4:24:49 PM">
            <a:hlinkClick r:id="" action="ppaction://media"/>
            <a:extLst>
              <a:ext uri="{FF2B5EF4-FFF2-40B4-BE49-F238E27FC236}">
                <a16:creationId xmlns:a16="http://schemas.microsoft.com/office/drawing/2014/main" id="{747A34A0-5778-5140-9D35-0ED7F3D1AE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72354" y="4021088"/>
            <a:ext cx="812800" cy="812800"/>
          </a:xfrm>
          <a:prstGeom prst="rect">
            <a:avLst/>
          </a:prstGeom>
        </p:spPr>
      </p:pic>
      <p:pic>
        <p:nvPicPr>
          <p:cNvPr id="12" name="Audio Recording Jan 6, 2022 at 4:17:37 PM" descr="Audio Recording Jan 6, 2022 at 4:17:37 PM">
            <a:hlinkClick r:id="" action="ppaction://media"/>
            <a:extLst>
              <a:ext uri="{FF2B5EF4-FFF2-40B4-BE49-F238E27FC236}">
                <a16:creationId xmlns:a16="http://schemas.microsoft.com/office/drawing/2014/main" id="{C85CBE20-4AED-594B-BD4B-06DF31C0C8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4007" y="1538778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6634" y="0"/>
            <a:ext cx="10398731" cy="1030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528291" y="1381455"/>
            <a:ext cx="88613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disengage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(di-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suhn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gayj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to release or separate from something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528291" y="2995088"/>
            <a:ext cx="88613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dither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(di-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thur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to be unsure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528291" y="4261134"/>
            <a:ext cx="88613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duckling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(duh-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kluhng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baby duck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572354" y="5527180"/>
            <a:ext cx="88016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enormous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(uh-nor-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muhs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very large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disengage.m4a" descr="disengage.m4a">
            <a:hlinkClick r:id="" action="ppaction://media"/>
            <a:extLst>
              <a:ext uri="{FF2B5EF4-FFF2-40B4-BE49-F238E27FC236}">
                <a16:creationId xmlns:a16="http://schemas.microsoft.com/office/drawing/2014/main" id="{B47F0F18-820C-2D41-BE90-AF7F491578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2063" y="1563716"/>
            <a:ext cx="647734" cy="64773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dither.m4a" descr="dither.m4a">
            <a:hlinkClick r:id="" action="ppaction://media"/>
            <a:extLst>
              <a:ext uri="{FF2B5EF4-FFF2-40B4-BE49-F238E27FC236}">
                <a16:creationId xmlns:a16="http://schemas.microsoft.com/office/drawing/2014/main" id="{EE7FE2BE-B8F2-AA41-A621-0F1EDE41BF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6949" y="2995088"/>
            <a:ext cx="647734" cy="64773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duckling.m4a" descr="duckling.m4a">
            <a:hlinkClick r:id="" action="ppaction://media"/>
            <a:extLst>
              <a:ext uri="{FF2B5EF4-FFF2-40B4-BE49-F238E27FC236}">
                <a16:creationId xmlns:a16="http://schemas.microsoft.com/office/drawing/2014/main" id="{68ACA3B2-8D01-B84E-AC73-8D400A2ADDB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6949" y="4259731"/>
            <a:ext cx="647734" cy="6477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4" name="enormous.m4a" descr="enormous.m4a">
            <a:hlinkClick r:id="" action="ppaction://media"/>
            <a:extLst>
              <a:ext uri="{FF2B5EF4-FFF2-40B4-BE49-F238E27FC236}">
                <a16:creationId xmlns:a16="http://schemas.microsoft.com/office/drawing/2014/main" id="{37AA430C-BFE8-474B-9677-3D77338498F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2063" y="5464691"/>
            <a:ext cx="647734" cy="647734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3" name="Action Button: Forward or Nex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874DF82-0851-AC4D-9073-6C5A0EA938BA}"/>
              </a:ext>
            </a:extLst>
          </p:cNvPr>
          <p:cNvSpPr/>
          <p:nvPr/>
        </p:nvSpPr>
        <p:spPr>
          <a:xfrm>
            <a:off x="11162203" y="5929085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Recording Jan 6, 2022 at 4:57:38 PM" descr="Audio Recording Jan 6, 2022 at 4:57:38 PM">
            <a:hlinkClick r:id="" action="ppaction://media"/>
            <a:extLst>
              <a:ext uri="{FF2B5EF4-FFF2-40B4-BE49-F238E27FC236}">
                <a16:creationId xmlns:a16="http://schemas.microsoft.com/office/drawing/2014/main" id="{E988723E-1AAD-DB41-937A-585177906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7021" y="5948775"/>
            <a:ext cx="812800" cy="812800"/>
          </a:xfrm>
          <a:prstGeom prst="rect">
            <a:avLst/>
          </a:prstGeom>
        </p:spPr>
      </p:pic>
      <p:pic>
        <p:nvPicPr>
          <p:cNvPr id="6" name="Audio Recording Jan 6, 2022 at 4:57:11 PM" descr="Audio Recording Jan 6, 2022 at 4:57:11 PM">
            <a:hlinkClick r:id="" action="ppaction://media"/>
            <a:extLst>
              <a:ext uri="{FF2B5EF4-FFF2-40B4-BE49-F238E27FC236}">
                <a16:creationId xmlns:a16="http://schemas.microsoft.com/office/drawing/2014/main" id="{8D65BEBA-C164-FE4F-AD23-3D1E3234AC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07836" y="4687904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672" y="132609"/>
            <a:ext cx="10398731" cy="103077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513872" y="1419987"/>
            <a:ext cx="96854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evaporated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(uh-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va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pur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-ay-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tuhd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to disappear into the 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541828" y="2890391"/>
            <a:ext cx="972290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except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uhk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-sept)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not including </a:t>
            </a:r>
            <a:r>
              <a:rPr lang="en-US" sz="28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Not to be mixed up with accept, where you do receive something!</a:t>
            </a:r>
            <a:endParaRPr lang="en-US" sz="2800" dirty="0">
              <a:latin typeface="Chalkboard SE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489665" y="4274128"/>
            <a:ext cx="97338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geometry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jee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-aa-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muh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-tree)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a type of math that measures the surface of shapes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500640" y="5869788"/>
            <a:ext cx="97229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grumpy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gruhm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-pee)</a:t>
            </a:r>
            <a:r>
              <a:rPr lang="en-US" sz="3600" dirty="0">
                <a:latin typeface="Chalkboard SE" panose="03050602040202020205" pitchFamily="66" charset="77"/>
              </a:rPr>
              <a:t>: in a bad mood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evaporated.m4a" descr="evaporated.m4a">
            <a:hlinkClick r:id="" action="ppaction://media"/>
            <a:extLst>
              <a:ext uri="{FF2B5EF4-FFF2-40B4-BE49-F238E27FC236}">
                <a16:creationId xmlns:a16="http://schemas.microsoft.com/office/drawing/2014/main" id="{E02F64F3-C69C-3E42-9CEA-2FAF70D2E7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0905" y="1639773"/>
            <a:ext cx="689409" cy="68940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6" name="except.m4a" descr="except.m4a">
            <a:hlinkClick r:id="" action="ppaction://media"/>
            <a:extLst>
              <a:ext uri="{FF2B5EF4-FFF2-40B4-BE49-F238E27FC236}">
                <a16:creationId xmlns:a16="http://schemas.microsoft.com/office/drawing/2014/main" id="{BE80BA8C-26AD-594F-9873-AF19504AFD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5665" y="2801283"/>
            <a:ext cx="689409" cy="68940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7" name="geometry.m4a" descr="geometry.m4a">
            <a:hlinkClick r:id="" action="ppaction://media"/>
            <a:extLst>
              <a:ext uri="{FF2B5EF4-FFF2-40B4-BE49-F238E27FC236}">
                <a16:creationId xmlns:a16="http://schemas.microsoft.com/office/drawing/2014/main" id="{D6BA1CBB-6F51-F641-901B-3AAE6BC68F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5665" y="4404895"/>
            <a:ext cx="689409" cy="6894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9" name="grumpy.m4a" descr="grumpy.m4a">
            <a:hlinkClick r:id="" action="ppaction://media"/>
            <a:extLst>
              <a:ext uri="{FF2B5EF4-FFF2-40B4-BE49-F238E27FC236}">
                <a16:creationId xmlns:a16="http://schemas.microsoft.com/office/drawing/2014/main" id="{2F181255-1021-AC45-9966-44CC7F7C393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9045" y="5814003"/>
            <a:ext cx="689409" cy="689409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2" name="Action Button: Forward or Next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C56AAF-951A-364C-8136-314638B55FB2}"/>
              </a:ext>
            </a:extLst>
          </p:cNvPr>
          <p:cNvSpPr/>
          <p:nvPr/>
        </p:nvSpPr>
        <p:spPr>
          <a:xfrm>
            <a:off x="11425275" y="6014560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udio Recording Jan 6, 2022 at 5:11:31 PM" descr="Audio Recording Jan 6, 2022 at 5:11:31 PM">
            <a:hlinkClick r:id="" action="ppaction://media"/>
            <a:extLst>
              <a:ext uri="{FF2B5EF4-FFF2-40B4-BE49-F238E27FC236}">
                <a16:creationId xmlns:a16="http://schemas.microsoft.com/office/drawing/2014/main" id="{298A713B-E412-484F-96D0-C974AAAEA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7233" y="5645883"/>
            <a:ext cx="812800" cy="812800"/>
          </a:xfrm>
          <a:prstGeom prst="rect">
            <a:avLst/>
          </a:prstGeom>
        </p:spPr>
      </p:pic>
      <p:pic>
        <p:nvPicPr>
          <p:cNvPr id="22" name="Audio Recording Jan 6, 2022 at 5:10:43 PM" descr="Audio Recording Jan 6, 2022 at 5:10:43 PM">
            <a:hlinkClick r:id="" action="ppaction://media"/>
            <a:extLst>
              <a:ext uri="{FF2B5EF4-FFF2-40B4-BE49-F238E27FC236}">
                <a16:creationId xmlns:a16="http://schemas.microsoft.com/office/drawing/2014/main" id="{653E44BE-D9BE-724A-AB91-0FAEF472FF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24343" y="4384945"/>
            <a:ext cx="812800" cy="812800"/>
          </a:xfrm>
          <a:prstGeom prst="rect">
            <a:avLst/>
          </a:prstGeom>
        </p:spPr>
      </p:pic>
      <p:pic>
        <p:nvPicPr>
          <p:cNvPr id="20" name="Audio Recording Jan 6, 2022 at 5:10:10 PM" descr="Audio Recording Jan 6, 2022 at 5:10:10 PM">
            <a:hlinkClick r:id="" action="ppaction://media"/>
            <a:extLst>
              <a:ext uri="{FF2B5EF4-FFF2-40B4-BE49-F238E27FC236}">
                <a16:creationId xmlns:a16="http://schemas.microsoft.com/office/drawing/2014/main" id="{EEA09A52-5473-BA41-AF03-D0281A205D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40432" y="2973174"/>
            <a:ext cx="812800" cy="812800"/>
          </a:xfrm>
          <a:prstGeom prst="rect">
            <a:avLst/>
          </a:prstGeom>
        </p:spPr>
      </p:pic>
      <p:pic>
        <p:nvPicPr>
          <p:cNvPr id="17" name="Audio Recording Jan 6, 2022 at 5:09:15 PM" descr="Audio Recording Jan 6, 2022 at 5:09:15 PM">
            <a:hlinkClick r:id="" action="ppaction://media"/>
            <a:extLst>
              <a:ext uri="{FF2B5EF4-FFF2-40B4-BE49-F238E27FC236}">
                <a16:creationId xmlns:a16="http://schemas.microsoft.com/office/drawing/2014/main" id="{94E578E6-0366-7443-9A96-DA5C076A57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89772" y="129917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633" y="86221"/>
            <a:ext cx="9513349" cy="94301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171474" y="1141755"/>
            <a:ext cx="1011628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instantaneous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(in-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stuhn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tay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-nee-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uhs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when something happens immediately 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Don’t give up if doesn’t. Most things take time and lots of practice.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171474" y="4183342"/>
            <a:ext cx="1015052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monotonous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muh-naa-tuh-nuhs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when something stays the same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171474" y="5510558"/>
            <a:ext cx="1015052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onomatopoeia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(aa-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nuh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maa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tuh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-pee-uh)</a:t>
            </a:r>
            <a:r>
              <a:rPr lang="en-US" sz="3600" dirty="0">
                <a:latin typeface="Chalkboard SE" panose="03050602040202020205" pitchFamily="66" charset="77"/>
              </a:rPr>
              <a:t>: a word to describe the sounds of other words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319BFD00-C668-4949-A675-2173D54AA041}"/>
              </a:ext>
            </a:extLst>
          </p:cNvPr>
          <p:cNvSpPr/>
          <p:nvPr/>
        </p:nvSpPr>
        <p:spPr>
          <a:xfrm>
            <a:off x="1035633" y="1141755"/>
            <a:ext cx="3106309" cy="6646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4BD4D-E0ED-B140-A3AC-28363879BF12}"/>
              </a:ext>
            </a:extLst>
          </p:cNvPr>
          <p:cNvSpPr txBox="1"/>
          <p:nvPr/>
        </p:nvSpPr>
        <p:spPr>
          <a:xfrm>
            <a:off x="1171474" y="2856126"/>
            <a:ext cx="1015052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intimidated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(in-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ti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muh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-day-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tuhd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not confident in yourself</a:t>
            </a:r>
            <a:endParaRPr lang="en-US" sz="2800" dirty="0">
              <a:latin typeface="Chalkboard SE" panose="03050602040202020205" pitchFamily="66" charset="77"/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92121A-6647-2E46-A438-485C663F1A6C}"/>
              </a:ext>
            </a:extLst>
          </p:cNvPr>
          <p:cNvSpPr/>
          <p:nvPr/>
        </p:nvSpPr>
        <p:spPr>
          <a:xfrm>
            <a:off x="11481488" y="596983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nstantaneous.m4a" descr="instantaneous.m4a">
            <a:hlinkClick r:id="" action="ppaction://media"/>
            <a:extLst>
              <a:ext uri="{FF2B5EF4-FFF2-40B4-BE49-F238E27FC236}">
                <a16:creationId xmlns:a16="http://schemas.microsoft.com/office/drawing/2014/main" id="{0B94FA79-890B-4B41-9365-86D66DDEEFA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2832" y="1537542"/>
            <a:ext cx="665398" cy="665398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intimidated.m4a" descr="intimidated.m4a">
            <a:hlinkClick r:id="" action="ppaction://media"/>
            <a:extLst>
              <a:ext uri="{FF2B5EF4-FFF2-40B4-BE49-F238E27FC236}">
                <a16:creationId xmlns:a16="http://schemas.microsoft.com/office/drawing/2014/main" id="{26346648-8E6C-9443-B829-3586D33CF4A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3041" y="2959308"/>
            <a:ext cx="665398" cy="66539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monotonous.m4a" descr="monotonous.m4a">
            <a:hlinkClick r:id="" action="ppaction://media"/>
            <a:extLst>
              <a:ext uri="{FF2B5EF4-FFF2-40B4-BE49-F238E27FC236}">
                <a16:creationId xmlns:a16="http://schemas.microsoft.com/office/drawing/2014/main" id="{68F51E58-D4AC-F142-A5D0-C3F4826AF09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4601" y="4472044"/>
            <a:ext cx="665398" cy="665398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8" name="onomatopoeia.m4a" descr="onomatopoeia.m4a">
            <a:hlinkClick r:id="" action="ppaction://media"/>
            <a:extLst>
              <a:ext uri="{FF2B5EF4-FFF2-40B4-BE49-F238E27FC236}">
                <a16:creationId xmlns:a16="http://schemas.microsoft.com/office/drawing/2014/main" id="{9B8D7847-E330-6545-9420-82FF17807B6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2832" y="5719584"/>
            <a:ext cx="665398" cy="665398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5775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Recording Jan 6, 2022 at 5:19:23 PM" descr="Audio Recording Jan 6, 2022 at 5:19:23 PM">
            <a:hlinkClick r:id="" action="ppaction://media"/>
            <a:extLst>
              <a:ext uri="{FF2B5EF4-FFF2-40B4-BE49-F238E27FC236}">
                <a16:creationId xmlns:a16="http://schemas.microsoft.com/office/drawing/2014/main" id="{F9F2CA30-B781-ED4A-8AAC-49257D1B1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6934" y="1439215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361AE-7FCE-B84F-8CA7-29BDF8DC0D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9059" y="54808"/>
            <a:ext cx="9513349" cy="94301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229059" y="1127464"/>
            <a:ext cx="973388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perseverance 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pur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suh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-vee-</a:t>
            </a:r>
            <a:r>
              <a:rPr lang="en-US" sz="3600" dirty="0" err="1">
                <a:solidFill>
                  <a:srgbClr val="00B050"/>
                </a:solidFill>
                <a:latin typeface="Chalkboard SE" panose="03050602040202020205" pitchFamily="66" charset="77"/>
              </a:rPr>
              <a:t>ruhns</a:t>
            </a:r>
            <a:r>
              <a:rPr lang="en-US" sz="3600" dirty="0">
                <a:solidFill>
                  <a:srgbClr val="00B050"/>
                </a:solidFill>
                <a:latin typeface="Chalkboard SE" panose="03050602040202020205" pitchFamily="66" charset="77"/>
              </a:rPr>
              <a:t>)</a:t>
            </a:r>
            <a:r>
              <a:rPr lang="en-US" sz="3600" dirty="0">
                <a:latin typeface="Chalkboard SE" panose="03050602040202020205" pitchFamily="66" charset="77"/>
              </a:rPr>
              <a:t>: always willing to try again and never give up 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One of my favorite words!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DD50-AB3B-6C4B-BA29-6DC155FAC216}"/>
              </a:ext>
            </a:extLst>
          </p:cNvPr>
          <p:cNvSpPr txBox="1"/>
          <p:nvPr/>
        </p:nvSpPr>
        <p:spPr>
          <a:xfrm>
            <a:off x="1229059" y="4257069"/>
            <a:ext cx="973388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petrified 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peh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chemeClr val="accent1"/>
                </a:solidFill>
                <a:latin typeface="Chalkboard SE" panose="03050602040202020205" pitchFamily="66" charset="77"/>
              </a:rPr>
              <a:t>truh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-fide)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3600" dirty="0">
                <a:solidFill>
                  <a:schemeClr val="accent1"/>
                </a:solidFill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really, really afraid </a:t>
            </a:r>
            <a:r>
              <a:rPr lang="en-US" sz="24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It can also mean when something is converted into stone.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FCB0-0B40-584F-9A58-753C535A94EA}"/>
              </a:ext>
            </a:extLst>
          </p:cNvPr>
          <p:cNvSpPr txBox="1"/>
          <p:nvPr/>
        </p:nvSpPr>
        <p:spPr>
          <a:xfrm>
            <a:off x="1229059" y="5418785"/>
            <a:ext cx="97338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promptly 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Chalkboard SE" panose="03050602040202020205" pitchFamily="66" charset="77"/>
              </a:rPr>
              <a:t>praampt</a:t>
            </a:r>
            <a:r>
              <a:rPr lang="en-US" sz="3600" dirty="0">
                <a:solidFill>
                  <a:srgbClr val="7030A0"/>
                </a:solidFill>
                <a:latin typeface="Chalkboard SE" panose="03050602040202020205" pitchFamily="66" charset="77"/>
              </a:rPr>
              <a:t>-lee)</a:t>
            </a:r>
            <a:r>
              <a:rPr lang="en-US" sz="3600" dirty="0">
                <a:latin typeface="Chalkboard SE" panose="03050602040202020205" pitchFamily="66" charset="77"/>
              </a:rPr>
              <a:t>: when something happens very quickly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14:cNvPr>
              <p14:cNvContentPartPr/>
              <p14:nvPr/>
            </p14:nvContentPartPr>
            <p14:xfrm>
              <a:off x="2987313" y="76971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5046DA-24A6-DA4B-961A-8B52E23D36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78313" y="761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14:cNvPr>
              <p14:cNvContentPartPr/>
              <p14:nvPr/>
            </p14:nvContentPartPr>
            <p14:xfrm>
              <a:off x="9694833" y="161355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72A090-41D8-F349-8F0E-500F31283F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85833" y="160455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384BD4D-E0ED-B140-A3AC-28363879BF12}"/>
              </a:ext>
            </a:extLst>
          </p:cNvPr>
          <p:cNvSpPr txBox="1"/>
          <p:nvPr/>
        </p:nvSpPr>
        <p:spPr>
          <a:xfrm>
            <a:off x="1229059" y="2828835"/>
            <a:ext cx="97338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persnickety 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pur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sni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kuh</a:t>
            </a:r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-tee)</a:t>
            </a:r>
            <a:r>
              <a:rPr lang="en-US" sz="3600" dirty="0">
                <a:latin typeface="Chalkboard SE" panose="03050602040202020205" pitchFamily="66" charset="77"/>
              </a:rPr>
              <a:t>:</a:t>
            </a:r>
            <a:r>
              <a:rPr lang="en-US" sz="2800" dirty="0">
                <a:latin typeface="Chalkboard SE" panose="03050602040202020205" pitchFamily="66" charset="77"/>
              </a:rPr>
              <a:t> </a:t>
            </a:r>
            <a:r>
              <a:rPr lang="en-US" sz="3600" dirty="0">
                <a:latin typeface="Chalkboard SE" panose="03050602040202020205" pitchFamily="66" charset="77"/>
              </a:rPr>
              <a:t>to be very particular about things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CB812E-693D-E048-84D8-52B5707437E6}"/>
              </a:ext>
            </a:extLst>
          </p:cNvPr>
          <p:cNvSpPr/>
          <p:nvPr/>
        </p:nvSpPr>
        <p:spPr>
          <a:xfrm>
            <a:off x="11481488" y="596983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erseverance.m4a" descr="perseverance.m4a">
            <a:hlinkClick r:id="" action="ppaction://media"/>
            <a:extLst>
              <a:ext uri="{FF2B5EF4-FFF2-40B4-BE49-F238E27FC236}">
                <a16:creationId xmlns:a16="http://schemas.microsoft.com/office/drawing/2014/main" id="{BA7EF1EB-A56F-DD40-8B3C-F19E22B8D1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202" y="1550951"/>
            <a:ext cx="648665" cy="64866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4" name="persnickety.m4a" descr="persnickety.m4a">
            <a:hlinkClick r:id="" action="ppaction://media"/>
            <a:extLst>
              <a:ext uri="{FF2B5EF4-FFF2-40B4-BE49-F238E27FC236}">
                <a16:creationId xmlns:a16="http://schemas.microsoft.com/office/drawing/2014/main" id="{832A800A-61BA-0449-8593-827F9B44CD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203" y="3104666"/>
            <a:ext cx="648665" cy="64866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6" name="petrified.m4a" descr="petrified.m4a">
            <a:hlinkClick r:id="" action="ppaction://media"/>
            <a:extLst>
              <a:ext uri="{FF2B5EF4-FFF2-40B4-BE49-F238E27FC236}">
                <a16:creationId xmlns:a16="http://schemas.microsoft.com/office/drawing/2014/main" id="{DB244E1D-A3AB-594F-8E1A-1148DCFDB93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203" y="4459932"/>
            <a:ext cx="648665" cy="64866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20" name="promptly.m4a" descr="promptly.m4a">
            <a:hlinkClick r:id="" action="ppaction://media"/>
            <a:extLst>
              <a:ext uri="{FF2B5EF4-FFF2-40B4-BE49-F238E27FC236}">
                <a16:creationId xmlns:a16="http://schemas.microsoft.com/office/drawing/2014/main" id="{5F50C2F7-EA5D-7D47-BFFE-5CA8076175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202" y="5645498"/>
            <a:ext cx="648665" cy="648665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9939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511</Words>
  <Application>Microsoft Macintosh PowerPoint</Application>
  <PresentationFormat>Widescreen</PresentationFormat>
  <Paragraphs>49</Paragraphs>
  <Slides>13</Slides>
  <Notes>0</Notes>
  <HiddenSlides>0</HiddenSlides>
  <MMClips>65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Chalkboard 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White</dc:creator>
  <cp:lastModifiedBy>Julie White</cp:lastModifiedBy>
  <cp:revision>2</cp:revision>
  <dcterms:created xsi:type="dcterms:W3CDTF">2022-01-10T15:14:06Z</dcterms:created>
  <dcterms:modified xsi:type="dcterms:W3CDTF">2022-01-10T15:28:26Z</dcterms:modified>
</cp:coreProperties>
</file>