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93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4" r:id="rId30"/>
    <p:sldId id="283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59"/>
    <p:restoredTop sz="94671"/>
  </p:normalViewPr>
  <p:slideViewPr>
    <p:cSldViewPr snapToGrid="0" snapToObjects="1">
      <p:cViewPr varScale="1">
        <p:scale>
          <a:sx n="91" d="100"/>
          <a:sy n="91" d="100"/>
        </p:scale>
        <p:origin x="888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B2859B-46DC-A84E-8BB0-2F21FF24EC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AA34F3D-EEF0-A745-A0DA-E0BCEAACB0A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136A8B-C81B-554A-BE93-7438A360BC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34B33-F5A2-4D4F-8A6D-25587BB71A41}" type="datetimeFigureOut">
              <a:rPr lang="en-US" smtClean="0"/>
              <a:t>9/9/20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FBFC2B-1599-9841-A3AB-B6DC7C6A8E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35D554-F902-A34D-9576-14A678DD57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02E6C-D914-914A-BB95-A7D495C6E23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9574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D0248E-BE1D-8647-AE63-39621C0A0A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3EBA6DB-0EA8-D141-B699-754FA0C3D6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47E83A-F963-F747-BCA5-E3224668F0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34B33-F5A2-4D4F-8A6D-25587BB71A41}" type="datetimeFigureOut">
              <a:rPr lang="en-US" smtClean="0"/>
              <a:t>9/9/20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FA0314-2A09-B845-97F4-459B9E4E4D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936AA4-4356-F84D-A089-696D0E2879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02E6C-D914-914A-BB95-A7D495C6E23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22104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D9E6616-C8C3-9A4F-A6EA-28B55A999A9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D97A2C7-24AA-0944-B339-8A24D71406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D21B70-CB73-F543-BF90-3817C10F1B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34B33-F5A2-4D4F-8A6D-25587BB71A41}" type="datetimeFigureOut">
              <a:rPr lang="en-US" smtClean="0"/>
              <a:t>9/9/20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37638C-AD8A-A148-A448-C928567E27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927C41-8504-344A-A067-694283C024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02E6C-D914-914A-BB95-A7D495C6E23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52806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56A401-559B-DF4C-A43B-7F5EE2A8E3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951317-E2EB-3C4F-A61B-A4C02D9BE9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E0CFBC-9E47-CC47-9D33-324A564B1B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34B33-F5A2-4D4F-8A6D-25587BB71A41}" type="datetimeFigureOut">
              <a:rPr lang="en-US" smtClean="0"/>
              <a:t>9/9/20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B3AC88-DC32-EC41-9BF7-DA8FF65520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546DA1-8A32-1E4F-B169-E8AF8A0572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02E6C-D914-914A-BB95-A7D495C6E23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17731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301A65-AF1B-E54D-BF68-BCEB818F5B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D02A742-ACAE-C144-8744-375E63D2FE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6A71FB-3039-8F4E-8BCA-4253957050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34B33-F5A2-4D4F-8A6D-25587BB71A41}" type="datetimeFigureOut">
              <a:rPr lang="en-US" smtClean="0"/>
              <a:t>9/9/20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A371DD-CE3B-7648-BD70-A64E32AC54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E4CC9F-B893-114E-8B90-709B8E055E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02E6C-D914-914A-BB95-A7D495C6E23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5357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6FA236-8C04-1649-AAF5-1CEBCBC817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93D3EB-5752-2B43-9514-5A7415484C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71D88D-155E-9249-97DF-0F5947A2B2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DFDA24-5BDC-A14E-8465-171293DB28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34B33-F5A2-4D4F-8A6D-25587BB71A41}" type="datetimeFigureOut">
              <a:rPr lang="en-US" smtClean="0"/>
              <a:t>9/9/20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3039FAC-A48E-DD47-9913-9E0D16EFFC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E78D6F-0B57-D641-8935-308DB4F769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02E6C-D914-914A-BB95-A7D495C6E23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89199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27A5B6-E95A-B94B-B3B4-3C79C236A0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3BDFC6-AFDE-7749-AD6A-A9F473113C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9CE74F2-CB13-8C48-AE65-A2E41BEAEF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889C3AB-1DC1-A547-A56C-BF1D5E22DAE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93A8B5C-FB7E-9149-9A27-E4CD7C97B5F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EA48D2E-48B3-B84D-A888-AD45FDA6A9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34B33-F5A2-4D4F-8A6D-25587BB71A41}" type="datetimeFigureOut">
              <a:rPr lang="en-US" smtClean="0"/>
              <a:t>9/9/20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762DC90-7DD6-2D4E-9EA1-ACA844A84C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E0A1035-E750-8D43-A680-AF28BC8BF7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02E6C-D914-914A-BB95-A7D495C6E23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03219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3D12AA-F4F3-2742-AB65-C096784B8F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93FC5B6-2C72-8147-B344-83588682E3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34B33-F5A2-4D4F-8A6D-25587BB71A41}" type="datetimeFigureOut">
              <a:rPr lang="en-US" smtClean="0"/>
              <a:t>9/9/20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4046134-7AAC-7D47-9ECB-4615466609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233120D-691E-764F-9B67-9DD0A5974A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02E6C-D914-914A-BB95-A7D495C6E23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56402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70E419C-A94C-A743-A206-CE12910E8E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34B33-F5A2-4D4F-8A6D-25587BB71A41}" type="datetimeFigureOut">
              <a:rPr lang="en-US" smtClean="0"/>
              <a:t>9/9/20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CA526FE-FD19-9D4D-A6A2-38DB4DF927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AB9F782-9B2E-6846-B99D-9759151814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02E6C-D914-914A-BB95-A7D495C6E23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78882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A8CC39-E815-4349-8ECC-D4056D0717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4A5FF4-F21F-5D4F-A90E-47B20E234C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A7DE653-D7DA-6149-B2EB-6CCF3FC0C8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D28418-C480-F548-AC7E-91C4A7761E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34B33-F5A2-4D4F-8A6D-25587BB71A41}" type="datetimeFigureOut">
              <a:rPr lang="en-US" smtClean="0"/>
              <a:t>9/9/20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52C6E4D-0689-9C40-9544-76CB085E18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426993D-72E6-AA4C-9B53-B8AB8E9D4F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02E6C-D914-914A-BB95-A7D495C6E23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4613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7C0826-B563-584D-8B67-43338D8FC3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B3268C7-C9F4-9B4C-863B-A5B749592A3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3341AC4-7120-7D40-9050-75B6795FAE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3F3E848-1560-E042-94A0-682A7E0D92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34B33-F5A2-4D4F-8A6D-25587BB71A41}" type="datetimeFigureOut">
              <a:rPr lang="en-US" smtClean="0"/>
              <a:t>9/9/20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86F0DC6-F5CF-9E41-A727-1F1F78BB51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49E5CAC-A3E2-CE4E-8854-B860AA419C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02E6C-D914-914A-BB95-A7D495C6E23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72123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5C89099-E4CC-6243-A930-66F78C3067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8A5D39-35AF-874E-B2CE-217DC6C5FC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C47B27-C282-DF43-A59C-2347C7D39C4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C34B33-F5A2-4D4F-8A6D-25587BB71A41}" type="datetimeFigureOut">
              <a:rPr lang="en-US" smtClean="0"/>
              <a:t>9/9/20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DB8B01-5B60-E846-B998-D43B2CB255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66C979-DD97-E84C-9A02-44C67BF660E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902E6C-D914-914A-BB95-A7D495C6E23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624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F65A1B-6BC8-EB41-B98E-0606596054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0"/>
            <a:ext cx="9144000" cy="2407921"/>
          </a:xfrm>
        </p:spPr>
        <p:txBody>
          <a:bodyPr>
            <a:normAutofit/>
          </a:bodyPr>
          <a:lstStyle/>
          <a:p>
            <a:r>
              <a:rPr lang="en-US" sz="7200" dirty="0">
                <a:latin typeface="Century Gothic" panose="020B0502020202020204" pitchFamily="34" charset="0"/>
              </a:rPr>
              <a:t>Qwerty Keyboard</a:t>
            </a:r>
            <a:br>
              <a:rPr lang="en-US" sz="7200" dirty="0">
                <a:latin typeface="Century Gothic" panose="020B0502020202020204" pitchFamily="34" charset="0"/>
              </a:rPr>
            </a:br>
            <a:r>
              <a:rPr lang="en-US" sz="7200" dirty="0">
                <a:latin typeface="Century Gothic" panose="020B0502020202020204" pitchFamily="34" charset="0"/>
              </a:rPr>
              <a:t>Alphabet Song</a:t>
            </a:r>
          </a:p>
        </p:txBody>
      </p:sp>
      <p:pic>
        <p:nvPicPr>
          <p:cNvPr id="7" name="Picture 6" descr="A close up of a computer keyboard&#10;&#10;Description automatically generated">
            <a:extLst>
              <a:ext uri="{FF2B5EF4-FFF2-40B4-BE49-F238E27FC236}">
                <a16:creationId xmlns:a16="http://schemas.microsoft.com/office/drawing/2014/main" id="{4C1D5C38-0823-D046-BE83-7CE84D0EDF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6446" y="2456376"/>
            <a:ext cx="9144000" cy="3878529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F82A3337-CFF0-7D49-8247-3142A845FBCF}"/>
              </a:ext>
            </a:extLst>
          </p:cNvPr>
          <p:cNvSpPr txBox="1"/>
          <p:nvPr/>
        </p:nvSpPr>
        <p:spPr>
          <a:xfrm>
            <a:off x="4455942" y="6383361"/>
            <a:ext cx="18440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MAC keyboard</a:t>
            </a:r>
          </a:p>
        </p:txBody>
      </p:sp>
    </p:spTree>
    <p:extLst>
      <p:ext uri="{BB962C8B-B14F-4D97-AF65-F5344CB8AC3E}">
        <p14:creationId xmlns:p14="http://schemas.microsoft.com/office/powerpoint/2010/main" val="37054068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E3AD5596-DDEB-4640-A668-636A2932E0D3}"/>
              </a:ext>
            </a:extLst>
          </p:cNvPr>
          <p:cNvSpPr txBox="1"/>
          <p:nvPr/>
        </p:nvSpPr>
        <p:spPr>
          <a:xfrm>
            <a:off x="2369234" y="696351"/>
            <a:ext cx="71628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0" dirty="0">
                <a:latin typeface="Century Gothic" panose="020B0502020202020204" pitchFamily="34" charset="0"/>
              </a:rPr>
              <a:t>O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56FCBEF-DFC0-A648-929B-2AB45864CF9C}"/>
              </a:ext>
            </a:extLst>
          </p:cNvPr>
          <p:cNvSpPr txBox="1"/>
          <p:nvPr/>
        </p:nvSpPr>
        <p:spPr>
          <a:xfrm>
            <a:off x="10393680" y="4770120"/>
            <a:ext cx="147828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>
                <a:latin typeface="Century Gothic" panose="020B0502020202020204" pitchFamily="34" charset="0"/>
              </a:rPr>
              <a:t>o</a:t>
            </a:r>
          </a:p>
        </p:txBody>
      </p:sp>
    </p:spTree>
    <p:extLst>
      <p:ext uri="{BB962C8B-B14F-4D97-AF65-F5344CB8AC3E}">
        <p14:creationId xmlns:p14="http://schemas.microsoft.com/office/powerpoint/2010/main" val="16901387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E3AD5596-DDEB-4640-A668-636A2932E0D3}"/>
              </a:ext>
            </a:extLst>
          </p:cNvPr>
          <p:cNvSpPr txBox="1"/>
          <p:nvPr/>
        </p:nvSpPr>
        <p:spPr>
          <a:xfrm>
            <a:off x="2369234" y="696351"/>
            <a:ext cx="71628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0" dirty="0">
                <a:latin typeface="Century Gothic" panose="020B0502020202020204" pitchFamily="34" charset="0"/>
              </a:rPr>
              <a:t>P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C55188E-75D1-6F41-898F-55B33FB337EC}"/>
              </a:ext>
            </a:extLst>
          </p:cNvPr>
          <p:cNvSpPr txBox="1"/>
          <p:nvPr/>
        </p:nvSpPr>
        <p:spPr>
          <a:xfrm>
            <a:off x="10393680" y="4770120"/>
            <a:ext cx="147828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>
                <a:latin typeface="Century Gothic" panose="020B0502020202020204" pitchFamily="34" charset="0"/>
              </a:rPr>
              <a:t>p</a:t>
            </a:r>
          </a:p>
        </p:txBody>
      </p:sp>
    </p:spTree>
    <p:extLst>
      <p:ext uri="{BB962C8B-B14F-4D97-AF65-F5344CB8AC3E}">
        <p14:creationId xmlns:p14="http://schemas.microsoft.com/office/powerpoint/2010/main" val="1776915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E3AD5596-DDEB-4640-A668-636A2932E0D3}"/>
              </a:ext>
            </a:extLst>
          </p:cNvPr>
          <p:cNvSpPr txBox="1"/>
          <p:nvPr/>
        </p:nvSpPr>
        <p:spPr>
          <a:xfrm>
            <a:off x="2369234" y="696351"/>
            <a:ext cx="71628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0" dirty="0">
                <a:latin typeface="Century Gothic" panose="020B0502020202020204" pitchFamily="34" charset="0"/>
              </a:rPr>
              <a:t>A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D236BF5-3CF7-7545-BB66-0935503B7FF5}"/>
              </a:ext>
            </a:extLst>
          </p:cNvPr>
          <p:cNvSpPr txBox="1"/>
          <p:nvPr/>
        </p:nvSpPr>
        <p:spPr>
          <a:xfrm>
            <a:off x="10370234" y="4998720"/>
            <a:ext cx="147828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>
                <a:latin typeface="Century Gothic" panose="020B0502020202020204" pitchFamily="34" charset="0"/>
              </a:rPr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33441405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E3AD5596-DDEB-4640-A668-636A2932E0D3}"/>
              </a:ext>
            </a:extLst>
          </p:cNvPr>
          <p:cNvSpPr txBox="1"/>
          <p:nvPr/>
        </p:nvSpPr>
        <p:spPr>
          <a:xfrm>
            <a:off x="2369234" y="696351"/>
            <a:ext cx="71628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0" dirty="0">
                <a:latin typeface="Century Gothic" panose="020B0502020202020204" pitchFamily="34" charset="0"/>
              </a:rPr>
              <a:t>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CCCA7AB-FF96-9B49-8CD3-32ABEA9AF5EA}"/>
              </a:ext>
            </a:extLst>
          </p:cNvPr>
          <p:cNvSpPr txBox="1"/>
          <p:nvPr/>
        </p:nvSpPr>
        <p:spPr>
          <a:xfrm>
            <a:off x="10393680" y="4770120"/>
            <a:ext cx="147828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/>
              <a:t>s</a:t>
            </a:r>
          </a:p>
        </p:txBody>
      </p:sp>
    </p:spTree>
    <p:extLst>
      <p:ext uri="{BB962C8B-B14F-4D97-AF65-F5344CB8AC3E}">
        <p14:creationId xmlns:p14="http://schemas.microsoft.com/office/powerpoint/2010/main" val="31497674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E3AD5596-DDEB-4640-A668-636A2932E0D3}"/>
              </a:ext>
            </a:extLst>
          </p:cNvPr>
          <p:cNvSpPr txBox="1"/>
          <p:nvPr/>
        </p:nvSpPr>
        <p:spPr>
          <a:xfrm>
            <a:off x="2369234" y="696351"/>
            <a:ext cx="71628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0" dirty="0">
                <a:latin typeface="Century Gothic" panose="020B0502020202020204" pitchFamily="34" charset="0"/>
              </a:rPr>
              <a:t>D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21AA4B8-CA26-0C4F-BE25-8754082A52F2}"/>
              </a:ext>
            </a:extLst>
          </p:cNvPr>
          <p:cNvSpPr txBox="1"/>
          <p:nvPr/>
        </p:nvSpPr>
        <p:spPr>
          <a:xfrm>
            <a:off x="10393680" y="4770120"/>
            <a:ext cx="147828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/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33099392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E3AD5596-DDEB-4640-A668-636A2932E0D3}"/>
              </a:ext>
            </a:extLst>
          </p:cNvPr>
          <p:cNvSpPr txBox="1"/>
          <p:nvPr/>
        </p:nvSpPr>
        <p:spPr>
          <a:xfrm>
            <a:off x="2369234" y="696351"/>
            <a:ext cx="71628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0" dirty="0">
                <a:latin typeface="Century Gothic" panose="020B0502020202020204" pitchFamily="34" charset="0"/>
              </a:rPr>
              <a:t>F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0FA4781-0382-9147-B72C-2D0952FA9A7D}"/>
              </a:ext>
            </a:extLst>
          </p:cNvPr>
          <p:cNvSpPr txBox="1"/>
          <p:nvPr/>
        </p:nvSpPr>
        <p:spPr>
          <a:xfrm>
            <a:off x="10393680" y="4770120"/>
            <a:ext cx="147828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/>
              <a:t>f</a:t>
            </a:r>
          </a:p>
        </p:txBody>
      </p:sp>
    </p:spTree>
    <p:extLst>
      <p:ext uri="{BB962C8B-B14F-4D97-AF65-F5344CB8AC3E}">
        <p14:creationId xmlns:p14="http://schemas.microsoft.com/office/powerpoint/2010/main" val="27336050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E3AD5596-DDEB-4640-A668-636A2932E0D3}"/>
              </a:ext>
            </a:extLst>
          </p:cNvPr>
          <p:cNvSpPr txBox="1"/>
          <p:nvPr/>
        </p:nvSpPr>
        <p:spPr>
          <a:xfrm>
            <a:off x="2369234" y="696351"/>
            <a:ext cx="71628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0" dirty="0">
                <a:latin typeface="Century Gothic" panose="020B0502020202020204" pitchFamily="34" charset="0"/>
              </a:rPr>
              <a:t>G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0034097-D1ED-144C-86E5-630AF9E83A28}"/>
              </a:ext>
            </a:extLst>
          </p:cNvPr>
          <p:cNvSpPr txBox="1"/>
          <p:nvPr/>
        </p:nvSpPr>
        <p:spPr>
          <a:xfrm>
            <a:off x="10393680" y="4770120"/>
            <a:ext cx="147828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>
                <a:latin typeface="Century Gothic" panose="020B0502020202020204" pitchFamily="34" charset="0"/>
              </a:rPr>
              <a:t>g</a:t>
            </a:r>
          </a:p>
        </p:txBody>
      </p:sp>
    </p:spTree>
    <p:extLst>
      <p:ext uri="{BB962C8B-B14F-4D97-AF65-F5344CB8AC3E}">
        <p14:creationId xmlns:p14="http://schemas.microsoft.com/office/powerpoint/2010/main" val="14386212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E3AD5596-DDEB-4640-A668-636A2932E0D3}"/>
              </a:ext>
            </a:extLst>
          </p:cNvPr>
          <p:cNvSpPr txBox="1"/>
          <p:nvPr/>
        </p:nvSpPr>
        <p:spPr>
          <a:xfrm>
            <a:off x="2369234" y="696351"/>
            <a:ext cx="71628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0" dirty="0">
                <a:latin typeface="Century Gothic" panose="020B0502020202020204" pitchFamily="34" charset="0"/>
              </a:rPr>
              <a:t>H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BF5D20C-2A9F-254D-972B-A8234C32E9A7}"/>
              </a:ext>
            </a:extLst>
          </p:cNvPr>
          <p:cNvSpPr txBox="1"/>
          <p:nvPr/>
        </p:nvSpPr>
        <p:spPr>
          <a:xfrm>
            <a:off x="10393680" y="4770120"/>
            <a:ext cx="147828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>
                <a:latin typeface="Century Gothic" panose="020B0502020202020204" pitchFamily="34" charset="0"/>
              </a:rPr>
              <a:t>h</a:t>
            </a:r>
          </a:p>
        </p:txBody>
      </p:sp>
    </p:spTree>
    <p:extLst>
      <p:ext uri="{BB962C8B-B14F-4D97-AF65-F5344CB8AC3E}">
        <p14:creationId xmlns:p14="http://schemas.microsoft.com/office/powerpoint/2010/main" val="27046729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E3AD5596-DDEB-4640-A668-636A2932E0D3}"/>
              </a:ext>
            </a:extLst>
          </p:cNvPr>
          <p:cNvSpPr txBox="1"/>
          <p:nvPr/>
        </p:nvSpPr>
        <p:spPr>
          <a:xfrm>
            <a:off x="2369234" y="696351"/>
            <a:ext cx="71628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0" dirty="0">
                <a:latin typeface="Century Gothic" panose="020B0502020202020204" pitchFamily="34" charset="0"/>
              </a:rPr>
              <a:t>J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92B3D42-0D4A-E541-8CB3-408314FD9496}"/>
              </a:ext>
            </a:extLst>
          </p:cNvPr>
          <p:cNvSpPr txBox="1"/>
          <p:nvPr/>
        </p:nvSpPr>
        <p:spPr>
          <a:xfrm>
            <a:off x="10393680" y="4770120"/>
            <a:ext cx="147828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>
                <a:latin typeface="Century Gothic" panose="020B0502020202020204" pitchFamily="34" charset="0"/>
              </a:rPr>
              <a:t>j</a:t>
            </a:r>
          </a:p>
        </p:txBody>
      </p:sp>
    </p:spTree>
    <p:extLst>
      <p:ext uri="{BB962C8B-B14F-4D97-AF65-F5344CB8AC3E}">
        <p14:creationId xmlns:p14="http://schemas.microsoft.com/office/powerpoint/2010/main" val="315611191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E3AD5596-DDEB-4640-A668-636A2932E0D3}"/>
              </a:ext>
            </a:extLst>
          </p:cNvPr>
          <p:cNvSpPr txBox="1"/>
          <p:nvPr/>
        </p:nvSpPr>
        <p:spPr>
          <a:xfrm>
            <a:off x="2369234" y="696351"/>
            <a:ext cx="71628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0" dirty="0">
                <a:latin typeface="Century Gothic" panose="020B0502020202020204" pitchFamily="34" charset="0"/>
              </a:rPr>
              <a:t>K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6ED4885-11A6-6949-A176-80BBF8765C67}"/>
              </a:ext>
            </a:extLst>
          </p:cNvPr>
          <p:cNvSpPr txBox="1"/>
          <p:nvPr/>
        </p:nvSpPr>
        <p:spPr>
          <a:xfrm>
            <a:off x="10393680" y="4770120"/>
            <a:ext cx="147828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>
                <a:latin typeface="Century Gothic" panose="020B0502020202020204" pitchFamily="34" charset="0"/>
              </a:rPr>
              <a:t>k</a:t>
            </a:r>
          </a:p>
        </p:txBody>
      </p:sp>
    </p:spTree>
    <p:extLst>
      <p:ext uri="{BB962C8B-B14F-4D97-AF65-F5344CB8AC3E}">
        <p14:creationId xmlns:p14="http://schemas.microsoft.com/office/powerpoint/2010/main" val="2085078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E3AD5596-DDEB-4640-A668-636A2932E0D3}"/>
              </a:ext>
            </a:extLst>
          </p:cNvPr>
          <p:cNvSpPr txBox="1"/>
          <p:nvPr/>
        </p:nvSpPr>
        <p:spPr>
          <a:xfrm>
            <a:off x="2369234" y="696351"/>
            <a:ext cx="71628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0" dirty="0">
                <a:latin typeface="Century Gothic" panose="020B0502020202020204" pitchFamily="34" charset="0"/>
              </a:rPr>
              <a:t>Q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FF8B0EB-7F23-1248-BBDC-B40B4BC56405}"/>
              </a:ext>
            </a:extLst>
          </p:cNvPr>
          <p:cNvSpPr txBox="1"/>
          <p:nvPr/>
        </p:nvSpPr>
        <p:spPr>
          <a:xfrm>
            <a:off x="10393680" y="4770120"/>
            <a:ext cx="147828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>
                <a:latin typeface="Century Gothic" panose="020B0502020202020204" pitchFamily="34" charset="0"/>
              </a:rPr>
              <a:t>q</a:t>
            </a:r>
          </a:p>
        </p:txBody>
      </p:sp>
    </p:spTree>
    <p:extLst>
      <p:ext uri="{BB962C8B-B14F-4D97-AF65-F5344CB8AC3E}">
        <p14:creationId xmlns:p14="http://schemas.microsoft.com/office/powerpoint/2010/main" val="380829219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E3AD5596-DDEB-4640-A668-636A2932E0D3}"/>
              </a:ext>
            </a:extLst>
          </p:cNvPr>
          <p:cNvSpPr txBox="1"/>
          <p:nvPr/>
        </p:nvSpPr>
        <p:spPr>
          <a:xfrm>
            <a:off x="2369234" y="696351"/>
            <a:ext cx="71628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0" dirty="0">
                <a:latin typeface="Century Gothic" panose="020B0502020202020204" pitchFamily="34" charset="0"/>
              </a:rPr>
              <a:t>L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FE00C2B-A167-D747-B71A-DD8BB6A60845}"/>
              </a:ext>
            </a:extLst>
          </p:cNvPr>
          <p:cNvSpPr txBox="1"/>
          <p:nvPr/>
        </p:nvSpPr>
        <p:spPr>
          <a:xfrm>
            <a:off x="10393680" y="4770120"/>
            <a:ext cx="147828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>
                <a:latin typeface="Century Gothic" panose="020B0502020202020204" pitchFamily="34" charset="0"/>
              </a:rPr>
              <a:t>l</a:t>
            </a:r>
          </a:p>
        </p:txBody>
      </p:sp>
    </p:spTree>
    <p:extLst>
      <p:ext uri="{BB962C8B-B14F-4D97-AF65-F5344CB8AC3E}">
        <p14:creationId xmlns:p14="http://schemas.microsoft.com/office/powerpoint/2010/main" val="239196880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E3AD5596-DDEB-4640-A668-636A2932E0D3}"/>
              </a:ext>
            </a:extLst>
          </p:cNvPr>
          <p:cNvSpPr txBox="1"/>
          <p:nvPr/>
        </p:nvSpPr>
        <p:spPr>
          <a:xfrm>
            <a:off x="2369234" y="696351"/>
            <a:ext cx="71628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0" dirty="0">
                <a:latin typeface="Century Gothic" panose="020B0502020202020204" pitchFamily="34" charset="0"/>
              </a:rPr>
              <a:t>Z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C9E783A-E19F-E641-932A-625DFFBB4C16}"/>
              </a:ext>
            </a:extLst>
          </p:cNvPr>
          <p:cNvSpPr txBox="1"/>
          <p:nvPr/>
        </p:nvSpPr>
        <p:spPr>
          <a:xfrm>
            <a:off x="10393680" y="4770120"/>
            <a:ext cx="147828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>
                <a:latin typeface="Century Gothic" panose="020B0502020202020204" pitchFamily="34" charset="0"/>
              </a:rPr>
              <a:t>z</a:t>
            </a:r>
          </a:p>
        </p:txBody>
      </p:sp>
    </p:spTree>
    <p:extLst>
      <p:ext uri="{BB962C8B-B14F-4D97-AF65-F5344CB8AC3E}">
        <p14:creationId xmlns:p14="http://schemas.microsoft.com/office/powerpoint/2010/main" val="241100117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E3AD5596-DDEB-4640-A668-636A2932E0D3}"/>
              </a:ext>
            </a:extLst>
          </p:cNvPr>
          <p:cNvSpPr txBox="1"/>
          <p:nvPr/>
        </p:nvSpPr>
        <p:spPr>
          <a:xfrm>
            <a:off x="2369234" y="696351"/>
            <a:ext cx="71628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0" dirty="0">
                <a:latin typeface="Century Gothic" panose="020B0502020202020204" pitchFamily="34" charset="0"/>
              </a:rPr>
              <a:t>X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C285566-9E8E-B74B-B542-4B11A609E606}"/>
              </a:ext>
            </a:extLst>
          </p:cNvPr>
          <p:cNvSpPr txBox="1"/>
          <p:nvPr/>
        </p:nvSpPr>
        <p:spPr>
          <a:xfrm>
            <a:off x="10393680" y="4770120"/>
            <a:ext cx="147828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>
                <a:latin typeface="Century Gothic" panose="020B0502020202020204" pitchFamily="34" charset="0"/>
              </a:rPr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97517382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E3AD5596-DDEB-4640-A668-636A2932E0D3}"/>
              </a:ext>
            </a:extLst>
          </p:cNvPr>
          <p:cNvSpPr txBox="1"/>
          <p:nvPr/>
        </p:nvSpPr>
        <p:spPr>
          <a:xfrm>
            <a:off x="2369234" y="696351"/>
            <a:ext cx="71628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0" dirty="0">
                <a:latin typeface="Century Gothic" panose="020B0502020202020204" pitchFamily="34" charset="0"/>
              </a:rPr>
              <a:t>C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E2D4D38-7BF3-0248-87F8-5960B423F0FF}"/>
              </a:ext>
            </a:extLst>
          </p:cNvPr>
          <p:cNvSpPr txBox="1"/>
          <p:nvPr/>
        </p:nvSpPr>
        <p:spPr>
          <a:xfrm>
            <a:off x="10393680" y="4770120"/>
            <a:ext cx="147828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>
                <a:latin typeface="Century Gothic" panose="020B0502020202020204" pitchFamily="34" charset="0"/>
              </a:rPr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259836654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E3AD5596-DDEB-4640-A668-636A2932E0D3}"/>
              </a:ext>
            </a:extLst>
          </p:cNvPr>
          <p:cNvSpPr txBox="1"/>
          <p:nvPr/>
        </p:nvSpPr>
        <p:spPr>
          <a:xfrm>
            <a:off x="2369234" y="696351"/>
            <a:ext cx="71628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0" dirty="0">
                <a:latin typeface="Century Gothic" panose="020B0502020202020204" pitchFamily="34" charset="0"/>
              </a:rPr>
              <a:t>V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9597711-EE56-9D45-A77A-988F7171F004}"/>
              </a:ext>
            </a:extLst>
          </p:cNvPr>
          <p:cNvSpPr txBox="1"/>
          <p:nvPr/>
        </p:nvSpPr>
        <p:spPr>
          <a:xfrm>
            <a:off x="10393680" y="4770120"/>
            <a:ext cx="147828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>
                <a:latin typeface="Century Gothic" panose="020B0502020202020204" pitchFamily="34" charset="0"/>
              </a:rPr>
              <a:t>v</a:t>
            </a:r>
          </a:p>
        </p:txBody>
      </p:sp>
    </p:spTree>
    <p:extLst>
      <p:ext uri="{BB962C8B-B14F-4D97-AF65-F5344CB8AC3E}">
        <p14:creationId xmlns:p14="http://schemas.microsoft.com/office/powerpoint/2010/main" val="53003282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E3AD5596-DDEB-4640-A668-636A2932E0D3}"/>
              </a:ext>
            </a:extLst>
          </p:cNvPr>
          <p:cNvSpPr txBox="1"/>
          <p:nvPr/>
        </p:nvSpPr>
        <p:spPr>
          <a:xfrm>
            <a:off x="2369234" y="696351"/>
            <a:ext cx="71628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0" dirty="0">
                <a:latin typeface="Century Gothic" panose="020B0502020202020204" pitchFamily="34" charset="0"/>
              </a:rPr>
              <a:t>B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8EFEBB1-35B5-BB47-9869-B9F432201531}"/>
              </a:ext>
            </a:extLst>
          </p:cNvPr>
          <p:cNvSpPr txBox="1"/>
          <p:nvPr/>
        </p:nvSpPr>
        <p:spPr>
          <a:xfrm>
            <a:off x="10393680" y="4770120"/>
            <a:ext cx="147828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>
                <a:latin typeface="Century Gothic" panose="020B0502020202020204" pitchFamily="34" charset="0"/>
              </a:rPr>
              <a:t>b</a:t>
            </a:r>
          </a:p>
        </p:txBody>
      </p:sp>
    </p:spTree>
    <p:extLst>
      <p:ext uri="{BB962C8B-B14F-4D97-AF65-F5344CB8AC3E}">
        <p14:creationId xmlns:p14="http://schemas.microsoft.com/office/powerpoint/2010/main" val="388951838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E3AD5596-DDEB-4640-A668-636A2932E0D3}"/>
              </a:ext>
            </a:extLst>
          </p:cNvPr>
          <p:cNvSpPr txBox="1"/>
          <p:nvPr/>
        </p:nvSpPr>
        <p:spPr>
          <a:xfrm>
            <a:off x="2369234" y="696351"/>
            <a:ext cx="71628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0" dirty="0">
                <a:latin typeface="Century Gothic" panose="020B0502020202020204" pitchFamily="34" charset="0"/>
              </a:rPr>
              <a:t>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305A6DF-99BF-D24E-BFE6-91CBABB2E8DC}"/>
              </a:ext>
            </a:extLst>
          </p:cNvPr>
          <p:cNvSpPr txBox="1"/>
          <p:nvPr/>
        </p:nvSpPr>
        <p:spPr>
          <a:xfrm>
            <a:off x="10393680" y="4770120"/>
            <a:ext cx="147828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>
                <a:latin typeface="Century Gothic" panose="020B0502020202020204" pitchFamily="34" charset="0"/>
              </a:rPr>
              <a:t>n</a:t>
            </a:r>
          </a:p>
        </p:txBody>
      </p:sp>
    </p:spTree>
    <p:extLst>
      <p:ext uri="{BB962C8B-B14F-4D97-AF65-F5344CB8AC3E}">
        <p14:creationId xmlns:p14="http://schemas.microsoft.com/office/powerpoint/2010/main" val="83717625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E3AD5596-DDEB-4640-A668-636A2932E0D3}"/>
              </a:ext>
            </a:extLst>
          </p:cNvPr>
          <p:cNvSpPr txBox="1"/>
          <p:nvPr/>
        </p:nvSpPr>
        <p:spPr>
          <a:xfrm>
            <a:off x="2369234" y="696351"/>
            <a:ext cx="71628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0" dirty="0">
                <a:latin typeface="Century Gothic" panose="020B0502020202020204" pitchFamily="34" charset="0"/>
              </a:rPr>
              <a:t>M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61ADE56-3F20-074C-8C03-DA7911D11360}"/>
              </a:ext>
            </a:extLst>
          </p:cNvPr>
          <p:cNvSpPr txBox="1"/>
          <p:nvPr/>
        </p:nvSpPr>
        <p:spPr>
          <a:xfrm>
            <a:off x="10393680" y="4770120"/>
            <a:ext cx="147828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>
                <a:latin typeface="Century Gothic" panose="020B0502020202020204" pitchFamily="34" charset="0"/>
              </a:rPr>
              <a:t>m</a:t>
            </a:r>
          </a:p>
        </p:txBody>
      </p:sp>
    </p:spTree>
    <p:extLst>
      <p:ext uri="{BB962C8B-B14F-4D97-AF65-F5344CB8AC3E}">
        <p14:creationId xmlns:p14="http://schemas.microsoft.com/office/powerpoint/2010/main" val="218020466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>
            <a:alpha val="2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E3AD5596-DDEB-4640-A668-636A2932E0D3}"/>
              </a:ext>
            </a:extLst>
          </p:cNvPr>
          <p:cNvSpPr txBox="1"/>
          <p:nvPr/>
        </p:nvSpPr>
        <p:spPr>
          <a:xfrm>
            <a:off x="609600" y="650631"/>
            <a:ext cx="103632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0" dirty="0">
                <a:latin typeface="Century Gothic" panose="020B0502020202020204" pitchFamily="34" charset="0"/>
              </a:rPr>
              <a:t>now you know</a:t>
            </a:r>
          </a:p>
          <a:p>
            <a:pPr algn="ctr"/>
            <a:r>
              <a:rPr lang="en-US" sz="10000" dirty="0">
                <a:latin typeface="Century Gothic" panose="020B0502020202020204" pitchFamily="34" charset="0"/>
              </a:rPr>
              <a:t>the qwerty</a:t>
            </a:r>
          </a:p>
          <a:p>
            <a:pPr algn="ctr"/>
            <a:r>
              <a:rPr lang="en-US" sz="10000" dirty="0">
                <a:latin typeface="Century Gothic" panose="020B0502020202020204" pitchFamily="34" charset="0"/>
              </a:rPr>
              <a:t>keys</a:t>
            </a:r>
          </a:p>
        </p:txBody>
      </p:sp>
    </p:spTree>
    <p:extLst>
      <p:ext uri="{BB962C8B-B14F-4D97-AF65-F5344CB8AC3E}">
        <p14:creationId xmlns:p14="http://schemas.microsoft.com/office/powerpoint/2010/main" val="274019489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>
            <a:alpha val="2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E3AD5596-DDEB-4640-A668-636A2932E0D3}"/>
              </a:ext>
            </a:extLst>
          </p:cNvPr>
          <p:cNvSpPr txBox="1"/>
          <p:nvPr/>
        </p:nvSpPr>
        <p:spPr>
          <a:xfrm>
            <a:off x="762000" y="1580271"/>
            <a:ext cx="103632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0" dirty="0">
                <a:latin typeface="Century Gothic" panose="020B0502020202020204" pitchFamily="34" charset="0"/>
              </a:rPr>
              <a:t>texting</a:t>
            </a:r>
          </a:p>
        </p:txBody>
      </p:sp>
    </p:spTree>
    <p:extLst>
      <p:ext uri="{BB962C8B-B14F-4D97-AF65-F5344CB8AC3E}">
        <p14:creationId xmlns:p14="http://schemas.microsoft.com/office/powerpoint/2010/main" val="22428212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E3AD5596-DDEB-4640-A668-636A2932E0D3}"/>
              </a:ext>
            </a:extLst>
          </p:cNvPr>
          <p:cNvSpPr txBox="1"/>
          <p:nvPr/>
        </p:nvSpPr>
        <p:spPr>
          <a:xfrm>
            <a:off x="2369234" y="696351"/>
            <a:ext cx="71628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0" dirty="0">
                <a:latin typeface="Century Gothic" panose="020B0502020202020204" pitchFamily="34" charset="0"/>
              </a:rPr>
              <a:t>W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1E8D120-B62F-7B4B-9F85-388D6C21BDD6}"/>
              </a:ext>
            </a:extLst>
          </p:cNvPr>
          <p:cNvSpPr txBox="1"/>
          <p:nvPr/>
        </p:nvSpPr>
        <p:spPr>
          <a:xfrm>
            <a:off x="10393680" y="4770120"/>
            <a:ext cx="147828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>
                <a:latin typeface="Century Gothic" panose="020B0502020202020204" pitchFamily="34" charset="0"/>
              </a:rPr>
              <a:t>w</a:t>
            </a:r>
          </a:p>
        </p:txBody>
      </p:sp>
    </p:spTree>
    <p:extLst>
      <p:ext uri="{BB962C8B-B14F-4D97-AF65-F5344CB8AC3E}">
        <p14:creationId xmlns:p14="http://schemas.microsoft.com/office/powerpoint/2010/main" val="48663819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>
            <a:alpha val="2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E3AD5596-DDEB-4640-A668-636A2932E0D3}"/>
              </a:ext>
            </a:extLst>
          </p:cNvPr>
          <p:cNvSpPr txBox="1"/>
          <p:nvPr/>
        </p:nvSpPr>
        <p:spPr>
          <a:xfrm>
            <a:off x="1931963" y="1732671"/>
            <a:ext cx="832807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0" dirty="0">
                <a:latin typeface="Century Gothic" panose="020B0502020202020204" pitchFamily="34" charset="0"/>
              </a:rPr>
              <a:t>typing</a:t>
            </a:r>
          </a:p>
        </p:txBody>
      </p:sp>
    </p:spTree>
    <p:extLst>
      <p:ext uri="{BB962C8B-B14F-4D97-AF65-F5344CB8AC3E}">
        <p14:creationId xmlns:p14="http://schemas.microsoft.com/office/powerpoint/2010/main" val="232810692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>
            <a:alpha val="2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E3AD5596-DDEB-4640-A668-636A2932E0D3}"/>
              </a:ext>
            </a:extLst>
          </p:cNvPr>
          <p:cNvSpPr txBox="1"/>
          <p:nvPr/>
        </p:nvSpPr>
        <p:spPr>
          <a:xfrm>
            <a:off x="1931963" y="1732671"/>
            <a:ext cx="8328074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0" dirty="0">
                <a:latin typeface="Century Gothic" panose="020B0502020202020204" pitchFamily="34" charset="0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68498406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>
            <a:alpha val="2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E3AD5596-DDEB-4640-A668-636A2932E0D3}"/>
              </a:ext>
            </a:extLst>
          </p:cNvPr>
          <p:cNvSpPr txBox="1"/>
          <p:nvPr/>
        </p:nvSpPr>
        <p:spPr>
          <a:xfrm>
            <a:off x="1931963" y="1732671"/>
            <a:ext cx="8328074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0" dirty="0">
                <a:latin typeface="Century Gothic" panose="020B0502020202020204" pitchFamily="34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76072853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>
            <a:alpha val="18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E3AD5596-DDEB-4640-A668-636A2932E0D3}"/>
              </a:ext>
            </a:extLst>
          </p:cNvPr>
          <p:cNvSpPr txBox="1"/>
          <p:nvPr/>
        </p:nvSpPr>
        <p:spPr>
          <a:xfrm>
            <a:off x="1931963" y="1732671"/>
            <a:ext cx="8328074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0" dirty="0">
                <a:latin typeface="Century Gothic" panose="020B0502020202020204" pitchFamily="34" charset="0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167816083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E3AD5596-DDEB-4640-A668-636A2932E0D3}"/>
              </a:ext>
            </a:extLst>
          </p:cNvPr>
          <p:cNvSpPr txBox="1"/>
          <p:nvPr/>
        </p:nvSpPr>
        <p:spPr>
          <a:xfrm>
            <a:off x="1764323" y="2128911"/>
            <a:ext cx="832807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0" dirty="0">
                <a:latin typeface="Century Gothic" panose="020B0502020202020204" pitchFamily="34" charset="0"/>
              </a:rPr>
              <a:t>It’s like</a:t>
            </a:r>
          </a:p>
        </p:txBody>
      </p:sp>
    </p:spTree>
    <p:extLst>
      <p:ext uri="{BB962C8B-B14F-4D97-AF65-F5344CB8AC3E}">
        <p14:creationId xmlns:p14="http://schemas.microsoft.com/office/powerpoint/2010/main" val="247888712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E3AD5596-DDEB-4640-A668-636A2932E0D3}"/>
              </a:ext>
            </a:extLst>
          </p:cNvPr>
          <p:cNvSpPr txBox="1"/>
          <p:nvPr/>
        </p:nvSpPr>
        <p:spPr>
          <a:xfrm>
            <a:off x="822960" y="1732671"/>
            <a:ext cx="1060704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0" dirty="0">
                <a:latin typeface="Century Gothic" panose="020B0502020202020204" pitchFamily="34" charset="0"/>
              </a:rPr>
              <a:t>learning</a:t>
            </a:r>
          </a:p>
        </p:txBody>
      </p:sp>
    </p:spTree>
    <p:extLst>
      <p:ext uri="{BB962C8B-B14F-4D97-AF65-F5344CB8AC3E}">
        <p14:creationId xmlns:p14="http://schemas.microsoft.com/office/powerpoint/2010/main" val="167842652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E3AD5596-DDEB-4640-A668-636A2932E0D3}"/>
              </a:ext>
            </a:extLst>
          </p:cNvPr>
          <p:cNvSpPr txBox="1"/>
          <p:nvPr/>
        </p:nvSpPr>
        <p:spPr>
          <a:xfrm>
            <a:off x="1931963" y="1732671"/>
            <a:ext cx="8328074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0" dirty="0">
                <a:latin typeface="Century Gothic" panose="020B0502020202020204" pitchFamily="34" charset="0"/>
              </a:rPr>
              <a:t>Aa</a:t>
            </a:r>
          </a:p>
        </p:txBody>
      </p:sp>
    </p:spTree>
    <p:extLst>
      <p:ext uri="{BB962C8B-B14F-4D97-AF65-F5344CB8AC3E}">
        <p14:creationId xmlns:p14="http://schemas.microsoft.com/office/powerpoint/2010/main" val="2974245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E3AD5596-DDEB-4640-A668-636A2932E0D3}"/>
              </a:ext>
            </a:extLst>
          </p:cNvPr>
          <p:cNvSpPr txBox="1"/>
          <p:nvPr/>
        </p:nvSpPr>
        <p:spPr>
          <a:xfrm>
            <a:off x="1931963" y="1732671"/>
            <a:ext cx="8328074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0" dirty="0">
                <a:latin typeface="Century Gothic" panose="020B0502020202020204" pitchFamily="34" charset="0"/>
              </a:rPr>
              <a:t>Bb</a:t>
            </a:r>
          </a:p>
        </p:txBody>
      </p:sp>
    </p:spTree>
    <p:extLst>
      <p:ext uri="{BB962C8B-B14F-4D97-AF65-F5344CB8AC3E}">
        <p14:creationId xmlns:p14="http://schemas.microsoft.com/office/powerpoint/2010/main" val="92562690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E3AD5596-DDEB-4640-A668-636A2932E0D3}"/>
              </a:ext>
            </a:extLst>
          </p:cNvPr>
          <p:cNvSpPr txBox="1"/>
          <p:nvPr/>
        </p:nvSpPr>
        <p:spPr>
          <a:xfrm>
            <a:off x="2069123" y="1074509"/>
            <a:ext cx="8328074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0" dirty="0">
                <a:latin typeface="Century Gothic" panose="020B0502020202020204" pitchFamily="34" charset="0"/>
              </a:rPr>
              <a:t>Cc</a:t>
            </a:r>
          </a:p>
        </p:txBody>
      </p:sp>
    </p:spTree>
    <p:extLst>
      <p:ext uri="{BB962C8B-B14F-4D97-AF65-F5344CB8AC3E}">
        <p14:creationId xmlns:p14="http://schemas.microsoft.com/office/powerpoint/2010/main" val="40041870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E3AD5596-DDEB-4640-A668-636A2932E0D3}"/>
              </a:ext>
            </a:extLst>
          </p:cNvPr>
          <p:cNvSpPr txBox="1"/>
          <p:nvPr/>
        </p:nvSpPr>
        <p:spPr>
          <a:xfrm>
            <a:off x="2369234" y="696351"/>
            <a:ext cx="71628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0" dirty="0">
                <a:latin typeface="Century Gothic" panose="020B0502020202020204" pitchFamily="34" charset="0"/>
              </a:rPr>
              <a:t>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0D9E97F-67CF-AE4D-8728-D32C0231544C}"/>
              </a:ext>
            </a:extLst>
          </p:cNvPr>
          <p:cNvSpPr txBox="1"/>
          <p:nvPr/>
        </p:nvSpPr>
        <p:spPr>
          <a:xfrm>
            <a:off x="10393680" y="4770120"/>
            <a:ext cx="147828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>
                <a:latin typeface="Century Gothic" panose="020B0502020202020204" pitchFamily="34" charset="0"/>
              </a:rPr>
              <a:t>e</a:t>
            </a:r>
          </a:p>
        </p:txBody>
      </p:sp>
    </p:spTree>
    <p:extLst>
      <p:ext uri="{BB962C8B-B14F-4D97-AF65-F5344CB8AC3E}">
        <p14:creationId xmlns:p14="http://schemas.microsoft.com/office/powerpoint/2010/main" val="1581097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E3AD5596-DDEB-4640-A668-636A2932E0D3}"/>
              </a:ext>
            </a:extLst>
          </p:cNvPr>
          <p:cNvSpPr txBox="1"/>
          <p:nvPr/>
        </p:nvSpPr>
        <p:spPr>
          <a:xfrm>
            <a:off x="2369234" y="696351"/>
            <a:ext cx="71628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0" dirty="0">
                <a:latin typeface="Century Gothic" panose="020B0502020202020204" pitchFamily="34" charset="0"/>
              </a:rPr>
              <a:t>R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C22B4B2-E9FC-0743-A547-5AF8F786ABFC}"/>
              </a:ext>
            </a:extLst>
          </p:cNvPr>
          <p:cNvSpPr txBox="1"/>
          <p:nvPr/>
        </p:nvSpPr>
        <p:spPr>
          <a:xfrm>
            <a:off x="10393680" y="4770120"/>
            <a:ext cx="147828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>
                <a:latin typeface="Century Gothic" panose="020B0502020202020204" pitchFamily="34" charset="0"/>
              </a:rPr>
              <a:t>r</a:t>
            </a:r>
          </a:p>
        </p:txBody>
      </p:sp>
    </p:spTree>
    <p:extLst>
      <p:ext uri="{BB962C8B-B14F-4D97-AF65-F5344CB8AC3E}">
        <p14:creationId xmlns:p14="http://schemas.microsoft.com/office/powerpoint/2010/main" val="22958408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E3AD5596-DDEB-4640-A668-636A2932E0D3}"/>
              </a:ext>
            </a:extLst>
          </p:cNvPr>
          <p:cNvSpPr txBox="1"/>
          <p:nvPr/>
        </p:nvSpPr>
        <p:spPr>
          <a:xfrm>
            <a:off x="2369234" y="696351"/>
            <a:ext cx="71628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0" dirty="0">
                <a:latin typeface="Century Gothic" panose="020B0502020202020204" pitchFamily="34" charset="0"/>
              </a:rPr>
              <a:t>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FB51C4B-B253-D340-8AB8-CEB2C3D55B69}"/>
              </a:ext>
            </a:extLst>
          </p:cNvPr>
          <p:cNvSpPr txBox="1"/>
          <p:nvPr/>
        </p:nvSpPr>
        <p:spPr>
          <a:xfrm>
            <a:off x="10393680" y="4770120"/>
            <a:ext cx="147828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>
                <a:latin typeface="Century Gothic" panose="020B0502020202020204" pitchFamily="34" charset="0"/>
              </a:rPr>
              <a:t>t</a:t>
            </a:r>
          </a:p>
        </p:txBody>
      </p:sp>
    </p:spTree>
    <p:extLst>
      <p:ext uri="{BB962C8B-B14F-4D97-AF65-F5344CB8AC3E}">
        <p14:creationId xmlns:p14="http://schemas.microsoft.com/office/powerpoint/2010/main" val="31621440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E3AD5596-DDEB-4640-A668-636A2932E0D3}"/>
              </a:ext>
            </a:extLst>
          </p:cNvPr>
          <p:cNvSpPr txBox="1"/>
          <p:nvPr/>
        </p:nvSpPr>
        <p:spPr>
          <a:xfrm>
            <a:off x="2369234" y="696351"/>
            <a:ext cx="71628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0" dirty="0">
                <a:latin typeface="Century Gothic" panose="020B0502020202020204" pitchFamily="34" charset="0"/>
              </a:rPr>
              <a:t>Y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2768C73-7875-4243-B8C2-2A123050AAA8}"/>
              </a:ext>
            </a:extLst>
          </p:cNvPr>
          <p:cNvSpPr txBox="1"/>
          <p:nvPr/>
        </p:nvSpPr>
        <p:spPr>
          <a:xfrm>
            <a:off x="10393680" y="4770120"/>
            <a:ext cx="147828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>
                <a:latin typeface="Century Gothic" panose="020B0502020202020204" pitchFamily="34" charset="0"/>
              </a:rPr>
              <a:t>y</a:t>
            </a:r>
          </a:p>
        </p:txBody>
      </p:sp>
    </p:spTree>
    <p:extLst>
      <p:ext uri="{BB962C8B-B14F-4D97-AF65-F5344CB8AC3E}">
        <p14:creationId xmlns:p14="http://schemas.microsoft.com/office/powerpoint/2010/main" val="23113262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E3AD5596-DDEB-4640-A668-636A2932E0D3}"/>
              </a:ext>
            </a:extLst>
          </p:cNvPr>
          <p:cNvSpPr txBox="1"/>
          <p:nvPr/>
        </p:nvSpPr>
        <p:spPr>
          <a:xfrm>
            <a:off x="2369234" y="696351"/>
            <a:ext cx="71628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0" dirty="0">
                <a:latin typeface="Century Gothic" panose="020B0502020202020204" pitchFamily="34" charset="0"/>
              </a:rPr>
              <a:t>U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DF479A3-5A33-F347-9C18-A8FAB0875F89}"/>
              </a:ext>
            </a:extLst>
          </p:cNvPr>
          <p:cNvSpPr txBox="1"/>
          <p:nvPr/>
        </p:nvSpPr>
        <p:spPr>
          <a:xfrm>
            <a:off x="10393680" y="4770120"/>
            <a:ext cx="147828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/>
              <a:t>u</a:t>
            </a:r>
          </a:p>
        </p:txBody>
      </p:sp>
    </p:spTree>
    <p:extLst>
      <p:ext uri="{BB962C8B-B14F-4D97-AF65-F5344CB8AC3E}">
        <p14:creationId xmlns:p14="http://schemas.microsoft.com/office/powerpoint/2010/main" val="21676508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E3AD5596-DDEB-4640-A668-636A2932E0D3}"/>
              </a:ext>
            </a:extLst>
          </p:cNvPr>
          <p:cNvSpPr txBox="1"/>
          <p:nvPr/>
        </p:nvSpPr>
        <p:spPr>
          <a:xfrm>
            <a:off x="2369234" y="696351"/>
            <a:ext cx="71628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0" dirty="0">
                <a:latin typeface="Century Gothic" panose="020B0502020202020204" pitchFamily="34" charset="0"/>
                <a:cs typeface="Aharoni" panose="020F0502020204030204" pitchFamily="34" charset="0"/>
              </a:rPr>
              <a:t>I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9BC9E9A-0D4B-6F47-B9AE-07670D3243FC}"/>
              </a:ext>
            </a:extLst>
          </p:cNvPr>
          <p:cNvSpPr txBox="1"/>
          <p:nvPr/>
        </p:nvSpPr>
        <p:spPr>
          <a:xfrm>
            <a:off x="10393680" y="4770120"/>
            <a:ext cx="147828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/>
              <a:t>i</a:t>
            </a:r>
          </a:p>
        </p:txBody>
      </p:sp>
    </p:spTree>
    <p:extLst>
      <p:ext uri="{BB962C8B-B14F-4D97-AF65-F5344CB8AC3E}">
        <p14:creationId xmlns:p14="http://schemas.microsoft.com/office/powerpoint/2010/main" val="18491807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</TotalTime>
  <Words>76</Words>
  <Application>Microsoft Macintosh PowerPoint</Application>
  <PresentationFormat>Widescreen</PresentationFormat>
  <Paragraphs>67</Paragraphs>
  <Slides>38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3" baseType="lpstr">
      <vt:lpstr>Arial</vt:lpstr>
      <vt:lpstr>Calibri</vt:lpstr>
      <vt:lpstr>Calibri Light</vt:lpstr>
      <vt:lpstr>Century Gothic</vt:lpstr>
      <vt:lpstr>Office Theme</vt:lpstr>
      <vt:lpstr>Qwerty Keyboard Alphabet Song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Julie White</dc:creator>
  <cp:lastModifiedBy>Julie White</cp:lastModifiedBy>
  <cp:revision>29</cp:revision>
  <dcterms:created xsi:type="dcterms:W3CDTF">2020-09-10T02:18:14Z</dcterms:created>
  <dcterms:modified xsi:type="dcterms:W3CDTF">2020-09-10T04:50:28Z</dcterms:modified>
</cp:coreProperties>
</file>