
<file path=[Content_Types].xml><?xml version="1.0" encoding="utf-8"?>
<Types xmlns="http://schemas.openxmlformats.org/package/2006/content-types">
  <Override PartName="/ppt/slideLayouts/slideLayout4.xml" ContentType="application/vnd.openxmlformats-officedocument.presentationml.slideLayout+xml"/>
  <Default Extension="jpeg" ContentType="image/jpeg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9.xml" ContentType="application/vnd.openxmlformats-officedocument.presentationml.slide+xml"/>
  <Default Extension="xml" ContentType="application/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8.xml" ContentType="application/vnd.openxmlformats-officedocument.presentationml.slide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slides/slide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92" d="100"/>
          <a:sy n="92" d="100"/>
        </p:scale>
        <p:origin x="-96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449CC-7F1B-E443-949A-DF1658BB08A1}" type="datetimeFigureOut">
              <a:rPr lang="en-US" smtClean="0"/>
              <a:t>1/17/16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33817-7E40-0548-AA17-98F89CD1B7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449CC-7F1B-E443-949A-DF1658BB08A1}" type="datetimeFigureOut">
              <a:rPr lang="en-US" smtClean="0"/>
              <a:t>1/17/16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33817-7E40-0548-AA17-98F89CD1B7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449CC-7F1B-E443-949A-DF1658BB08A1}" type="datetimeFigureOut">
              <a:rPr lang="en-US" smtClean="0"/>
              <a:t>1/17/16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33817-7E40-0548-AA17-98F89CD1B7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449CC-7F1B-E443-949A-DF1658BB08A1}" type="datetimeFigureOut">
              <a:rPr lang="en-US" smtClean="0"/>
              <a:t>1/17/16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33817-7E40-0548-AA17-98F89CD1B7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449CC-7F1B-E443-949A-DF1658BB08A1}" type="datetimeFigureOut">
              <a:rPr lang="en-US" smtClean="0"/>
              <a:t>1/17/16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33817-7E40-0548-AA17-98F89CD1B7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449CC-7F1B-E443-949A-DF1658BB08A1}" type="datetimeFigureOut">
              <a:rPr lang="en-US" smtClean="0"/>
              <a:t>1/17/16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33817-7E40-0548-AA17-98F89CD1B7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449CC-7F1B-E443-949A-DF1658BB08A1}" type="datetimeFigureOut">
              <a:rPr lang="en-US" smtClean="0"/>
              <a:t>1/17/16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33817-7E40-0548-AA17-98F89CD1B7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449CC-7F1B-E443-949A-DF1658BB08A1}" type="datetimeFigureOut">
              <a:rPr lang="en-US" smtClean="0"/>
              <a:t>1/17/16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33817-7E40-0548-AA17-98F89CD1B7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449CC-7F1B-E443-949A-DF1658BB08A1}" type="datetimeFigureOut">
              <a:rPr lang="en-US" smtClean="0"/>
              <a:t>1/17/16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33817-7E40-0548-AA17-98F89CD1B7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449CC-7F1B-E443-949A-DF1658BB08A1}" type="datetimeFigureOut">
              <a:rPr lang="en-US" smtClean="0"/>
              <a:t>1/17/16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33817-7E40-0548-AA17-98F89CD1B7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449CC-7F1B-E443-949A-DF1658BB08A1}" type="datetimeFigureOut">
              <a:rPr lang="en-US" smtClean="0"/>
              <a:t>1/17/16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33817-7E40-0548-AA17-98F89CD1B7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5449CC-7F1B-E443-949A-DF1658BB08A1}" type="datetimeFigureOut">
              <a:rPr lang="en-US" smtClean="0"/>
              <a:t>1/17/16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733817-7E40-0548-AA17-98F89CD1B78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dictionary.com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04459"/>
            <a:ext cx="7772400" cy="1470025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dirty="0" smtClean="0"/>
              <a:t>Title of the Book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761147"/>
            <a:ext cx="6400800" cy="1752600"/>
          </a:xfrm>
        </p:spPr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Author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Call Number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Date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67364" y="5181016"/>
            <a:ext cx="5605036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i="1" dirty="0" smtClean="0"/>
              <a:t>by</a:t>
            </a:r>
          </a:p>
          <a:p>
            <a:r>
              <a:rPr lang="en-US" sz="2400" i="1" dirty="0" smtClean="0"/>
              <a:t>Room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Why I Chose This Book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pPr>
              <a:buNone/>
            </a:pPr>
            <a:r>
              <a:rPr lang="en-US" dirty="0" smtClean="0"/>
              <a:t>I chose this book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 smtClean="0"/>
              <a:t>Topics and Information Covered in the Book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pPr>
              <a:buFont typeface="Wingdings" charset="2"/>
              <a:buChar char="v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Summary of the Book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pPr>
              <a:buNone/>
            </a:pPr>
            <a:r>
              <a:rPr lang="en-US" dirty="0" smtClean="0"/>
              <a:t>This book was about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Three Interesting Facts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4805029"/>
            <a:ext cx="8229600" cy="829610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i="1" dirty="0" smtClean="0"/>
              <a:t>Fact Three</a:t>
            </a:r>
            <a:r>
              <a:rPr lang="en-US" sz="2400" dirty="0" smtClean="0"/>
              <a:t>:</a:t>
            </a:r>
            <a:endParaRPr lang="en-US" sz="24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9600" y="1752601"/>
            <a:ext cx="8229600" cy="82961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Fact One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09600" y="3327183"/>
            <a:ext cx="8229600" cy="82961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Fact Two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Most Interesting Fact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857221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i="1" dirty="0" smtClean="0"/>
              <a:t>Fact</a:t>
            </a:r>
            <a:r>
              <a:rPr lang="en-US" sz="2400" dirty="0" smtClean="0"/>
              <a:t>:</a:t>
            </a:r>
            <a:endParaRPr lang="en-US" sz="24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3023456"/>
            <a:ext cx="8229600" cy="252645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This fact is the most interesting because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Words I Learned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898638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i="1" dirty="0" smtClean="0"/>
              <a:t>Word</a:t>
            </a:r>
            <a:r>
              <a:rPr lang="en-US" sz="2400" dirty="0" smtClean="0"/>
              <a:t>:</a:t>
            </a:r>
            <a:endParaRPr lang="en-US" sz="24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3092485"/>
            <a:ext cx="8229600" cy="128393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Definition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646192" y="5817848"/>
            <a:ext cx="26919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2"/>
              </a:rPr>
              <a:t>www.dictionary.com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Opinion of the Book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pPr>
              <a:buNone/>
            </a:pPr>
            <a:r>
              <a:rPr lang="en-US" dirty="0" smtClean="0"/>
              <a:t>I think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Will I Use the Information </a:t>
            </a:r>
            <a:r>
              <a:rPr lang="en-US" dirty="0"/>
              <a:t>L</a:t>
            </a:r>
            <a:r>
              <a:rPr lang="en-US" dirty="0" smtClean="0"/>
              <a:t>earned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811649"/>
          </a:xfrm>
          <a:ln>
            <a:solidFill>
              <a:schemeClr val="tx1"/>
            </a:solidFill>
          </a:ln>
        </p:spPr>
        <p:txBody>
          <a:bodyPr/>
          <a:lstStyle/>
          <a:p>
            <a:pPr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727315" y="5839827"/>
            <a:ext cx="24848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The End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84</Words>
  <Application>Microsoft Macintosh PowerPoint</Application>
  <PresentationFormat>On-screen Show (4:3)</PresentationFormat>
  <Paragraphs>26</Paragraphs>
  <Slides>9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Title of the Book</vt:lpstr>
      <vt:lpstr>Why I Chose This Book</vt:lpstr>
      <vt:lpstr>Topics and Information Covered in the Book</vt:lpstr>
      <vt:lpstr>Summary of the Book</vt:lpstr>
      <vt:lpstr>Three Interesting Facts</vt:lpstr>
      <vt:lpstr>The Most Interesting Fact</vt:lpstr>
      <vt:lpstr>New Words I Learned</vt:lpstr>
      <vt:lpstr>My Opinion of the Book</vt:lpstr>
      <vt:lpstr>How Will I Use the Information Learned</vt:lpstr>
    </vt:vector>
  </TitlesOfParts>
  <Company>W Harvey - Dixmoor SD147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the Book</dc:title>
  <dc:creator>Teacher1</dc:creator>
  <cp:lastModifiedBy>Teacher1</cp:lastModifiedBy>
  <cp:revision>1</cp:revision>
  <dcterms:created xsi:type="dcterms:W3CDTF">2016-01-17T17:14:03Z</dcterms:created>
  <dcterms:modified xsi:type="dcterms:W3CDTF">2016-01-17T17:43:51Z</dcterms:modified>
</cp:coreProperties>
</file>