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3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9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2859B-46DC-A84E-8BB0-2F21FF24E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A34F3D-EEF0-A745-A0DA-E0BCEAACB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36A8B-C81B-554A-BE93-7438A360B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BFC2B-1599-9841-A3AB-B6DC7C6A8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5D554-F902-A34D-9576-14A678DD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7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248E-BE1D-8647-AE63-39621C0A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BA6DB-0EA8-D141-B699-754FA0C3D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7E83A-F963-F747-BCA5-E3224668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A0314-2A09-B845-97F4-459B9E4E4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36AA4-4356-F84D-A089-696D0E287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1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9E6616-C8C3-9A4F-A6EA-28B55A999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7A2C7-24AA-0944-B339-8A24D7140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21B70-CB73-F543-BF90-3817C10F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7638C-AD8A-A148-A448-C928567E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27C41-8504-344A-A067-694283C0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8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6A401-559B-DF4C-A43B-7F5EE2A8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51317-E2EB-3C4F-A61B-A4C02D9BE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0CFBC-9E47-CC47-9D33-324A564B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3AC88-DC32-EC41-9BF7-DA8FF655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46DA1-8A32-1E4F-B169-E8AF8A05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7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01A65-AF1B-E54D-BF68-BCEB818F5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2A742-ACAE-C144-8744-375E63D2F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A71FB-3039-8F4E-8BCA-42539570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371DD-CE3B-7648-BD70-A64E32AC5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4CC9F-B893-114E-8B90-709B8E05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5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A236-8C04-1649-AAF5-1CEBCBC81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3D3EB-5752-2B43-9514-5A7415484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1D88D-155E-9249-97DF-0F5947A2B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FDA24-5BDC-A14E-8465-171293DB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39FAC-A48E-DD47-9913-9E0D16EF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78D6F-0B57-D641-8935-308DB4F7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1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7A5B6-E95A-B94B-B3B4-3C79C236A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BDFC6-AFDE-7749-AD6A-A9F473113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E74F2-CB13-8C48-AE65-A2E41BEAE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89C3AB-1DC1-A547-A56C-BF1D5E22D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A8B5C-FB7E-9149-9A27-E4CD7C97B5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A48D2E-48B3-B84D-A888-AD45FDA6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2DC90-7DD6-2D4E-9EA1-ACA844A8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0A1035-E750-8D43-A680-AF28BC8B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2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12AA-F4F3-2742-AB65-C096784B8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3FC5B6-2C72-8147-B344-83588682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046134-7AAC-7D47-9ECB-46154666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3120D-691E-764F-9B67-9DD0A597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4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0E419C-A94C-A743-A206-CE12910E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A526FE-FD19-9D4D-A6A2-38DB4DF92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9F782-9B2E-6846-B99D-97591518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8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CC39-E815-4349-8ECC-D4056D07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A5FF4-F21F-5D4F-A90E-47B20E234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DE653-D7DA-6149-B2EB-6CCF3FC0C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28418-C480-F548-AC7E-91C4A776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C6E4D-0689-9C40-9544-76CB085E1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6993D-72E6-AA4C-9B53-B8AB8E9D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1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0826-B563-584D-8B67-43338D8F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3268C7-C9F4-9B4C-863B-A5B749592A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41AC4-7120-7D40-9050-75B6795FA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3E848-1560-E042-94A0-682A7E0D9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F0DC6-F5CF-9E41-A727-1F1F78BB5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E5CAC-A3E2-CE4E-8854-B860AA41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1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C89099-E4CC-6243-A930-66F78C306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A5D39-35AF-874E-B2CE-217DC6C5F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47B27-C282-DF43-A59C-2347C7D39C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B8B01-5B60-E846-B998-D43B2CB25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6C979-DD97-E84C-9A02-44C67BF66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65A1B-6BC8-EB41-B98E-060659605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407921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Century Gothic" panose="020B0502020202020204" pitchFamily="34" charset="0"/>
              </a:rPr>
              <a:t>qwerty Keyboard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Alphabet Song</a:t>
            </a:r>
          </a:p>
        </p:txBody>
      </p:sp>
      <p:pic>
        <p:nvPicPr>
          <p:cNvPr id="5" name="Picture 4" descr="A close up of a keyboard&#10;&#10;Description automatically generated">
            <a:extLst>
              <a:ext uri="{FF2B5EF4-FFF2-40B4-BE49-F238E27FC236}">
                <a16:creationId xmlns:a16="http://schemas.microsoft.com/office/drawing/2014/main" id="{1766EAF3-C1D7-B946-BABC-A2EC10D54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625" y="2407921"/>
            <a:ext cx="5746750" cy="3845570"/>
          </a:xfrm>
          <a:prstGeom prst="rect">
            <a:avLst/>
          </a:prstGeom>
          <a:ln w="4445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EC0240-432C-BA46-9BE4-1A8F9735C62D}"/>
              </a:ext>
            </a:extLst>
          </p:cNvPr>
          <p:cNvSpPr txBox="1"/>
          <p:nvPr/>
        </p:nvSpPr>
        <p:spPr>
          <a:xfrm>
            <a:off x="9256541" y="4450080"/>
            <a:ext cx="2208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Chrome  Keyboard</a:t>
            </a:r>
          </a:p>
        </p:txBody>
      </p:sp>
    </p:spTree>
    <p:extLst>
      <p:ext uri="{BB962C8B-B14F-4D97-AF65-F5344CB8AC3E}">
        <p14:creationId xmlns:p14="http://schemas.microsoft.com/office/powerpoint/2010/main" val="370540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E80C04-0E0C-3D4B-8C20-41C6947ED434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69013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80F45D-9635-854F-ADB1-28A5FF76FD99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77691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A8F2D4-91E6-1843-965C-4476941B4054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4414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7A329F-3A30-BF4A-9923-C4BBC5108B20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149767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912868-CF34-D941-AC67-6098AFC9E7AE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309939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44EFE1-5785-5441-8E4F-245CC6C7A6FA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733605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FCA66B-EC3E-EE41-A294-9C0E8FBE7322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438621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2F87E4-43DC-1D4A-9FCE-93E29BDFB113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70467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j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D0B6F8-3E56-834B-9B4C-42ED0506172A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800" dirty="0">
                <a:latin typeface="Century Gothic" panose="020B0502020202020204" pitchFamily="34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3156111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3ACA75-0234-7C43-AD19-1C1A89A336DD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08507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41099" y="38686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q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5E0B9-D981-A745-95F9-97DA6761F612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808292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BFBE9D-46D8-6842-A4DF-5F38FF848392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391968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z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86F68E-8159-5E46-AA5C-719FDD836EE7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411001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40C7D0-DD0B-2E47-91BA-992D93D4D533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75173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2C8C9B-E96C-AA4D-9B58-7E5EBF02CE26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98366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v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637D87-159A-C741-A972-BBE189FB9895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530032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A56497-B5EB-8C4F-9BC0-88086BBCB787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89518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EBA346-FE3A-E04C-8366-E64F1072A03F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837176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A131B1-70ED-784F-97F4-1DFAEDF084A2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180204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609600" y="650631"/>
            <a:ext cx="10363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latin typeface="Century Gothic" panose="020B0502020202020204" pitchFamily="34" charset="0"/>
              </a:rPr>
              <a:t>now you know</a:t>
            </a:r>
          </a:p>
          <a:p>
            <a:pPr algn="ctr"/>
            <a:r>
              <a:rPr lang="en-US" sz="10000" dirty="0">
                <a:latin typeface="Century Gothic" panose="020B0502020202020204" pitchFamily="34" charset="0"/>
              </a:rPr>
              <a:t>the qwerty</a:t>
            </a:r>
          </a:p>
          <a:p>
            <a:pPr algn="ctr"/>
            <a:r>
              <a:rPr lang="en-US" sz="10000" dirty="0">
                <a:latin typeface="Century Gothic" panose="020B0502020202020204" pitchFamily="34" charset="0"/>
              </a:rPr>
              <a:t>keys</a:t>
            </a:r>
          </a:p>
        </p:txBody>
      </p:sp>
    </p:spTree>
    <p:extLst>
      <p:ext uri="{BB962C8B-B14F-4D97-AF65-F5344CB8AC3E}">
        <p14:creationId xmlns:p14="http://schemas.microsoft.com/office/powerpoint/2010/main" val="2740194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762000" y="1580271"/>
            <a:ext cx="10363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latin typeface="Century Gothic" panose="020B0502020202020204" pitchFamily="34" charset="0"/>
              </a:rPr>
              <a:t>texting</a:t>
            </a:r>
          </a:p>
        </p:txBody>
      </p:sp>
    </p:spTree>
    <p:extLst>
      <p:ext uri="{BB962C8B-B14F-4D97-AF65-F5344CB8AC3E}">
        <p14:creationId xmlns:p14="http://schemas.microsoft.com/office/powerpoint/2010/main" val="224282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718F55-23C5-0347-B663-B91AED4B2C33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486638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931963" y="1732671"/>
            <a:ext cx="83280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latin typeface="Century Gothic" panose="020B0502020202020204" pitchFamily="34" charset="0"/>
              </a:rPr>
              <a:t>typing</a:t>
            </a:r>
          </a:p>
        </p:txBody>
      </p:sp>
    </p:spTree>
    <p:extLst>
      <p:ext uri="{BB962C8B-B14F-4D97-AF65-F5344CB8AC3E}">
        <p14:creationId xmlns:p14="http://schemas.microsoft.com/office/powerpoint/2010/main" val="23281069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931963" y="1732671"/>
            <a:ext cx="83280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49840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931963" y="1732671"/>
            <a:ext cx="83280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607285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931963" y="1732671"/>
            <a:ext cx="83280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781608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764323" y="2128911"/>
            <a:ext cx="83280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latin typeface="Century Gothic" panose="020B0502020202020204" pitchFamily="34" charset="0"/>
              </a:rPr>
              <a:t>It’s like</a:t>
            </a:r>
          </a:p>
        </p:txBody>
      </p:sp>
    </p:spTree>
    <p:extLst>
      <p:ext uri="{BB962C8B-B14F-4D97-AF65-F5344CB8AC3E}">
        <p14:creationId xmlns:p14="http://schemas.microsoft.com/office/powerpoint/2010/main" val="2478887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822960" y="1732671"/>
            <a:ext cx="106070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latin typeface="Century Gothic" panose="020B0502020202020204" pitchFamily="34" charset="0"/>
              </a:rPr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1678426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931963" y="1732671"/>
            <a:ext cx="83280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Aa</a:t>
            </a:r>
          </a:p>
        </p:txBody>
      </p:sp>
    </p:spTree>
    <p:extLst>
      <p:ext uri="{BB962C8B-B14F-4D97-AF65-F5344CB8AC3E}">
        <p14:creationId xmlns:p14="http://schemas.microsoft.com/office/powerpoint/2010/main" val="297424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931963" y="1732671"/>
            <a:ext cx="83280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Bb</a:t>
            </a:r>
          </a:p>
        </p:txBody>
      </p:sp>
    </p:spTree>
    <p:extLst>
      <p:ext uri="{BB962C8B-B14F-4D97-AF65-F5344CB8AC3E}">
        <p14:creationId xmlns:p14="http://schemas.microsoft.com/office/powerpoint/2010/main" val="925626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069123" y="1074509"/>
            <a:ext cx="83280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Cc</a:t>
            </a:r>
          </a:p>
        </p:txBody>
      </p:sp>
    </p:spTree>
    <p:extLst>
      <p:ext uri="{BB962C8B-B14F-4D97-AF65-F5344CB8AC3E}">
        <p14:creationId xmlns:p14="http://schemas.microsoft.com/office/powerpoint/2010/main" val="400418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D536EF-9A25-9A48-BB1C-03C6BBBB0254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8109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6740DB-AFF0-8749-98E4-0AE4107E53A8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29584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1FEE53-716A-3447-94EE-682261A2ADD1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16214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62F125-DBD9-F747-A283-4EB7374A4E71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31132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/>
              <a:t>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908926-0E37-864F-84A6-27447F2108D0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16765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err="1">
                <a:latin typeface="Century Gothic" panose="020B0502020202020204" pitchFamily="34" charset="0"/>
              </a:rPr>
              <a:t>i</a:t>
            </a:r>
            <a:endParaRPr lang="en-US" sz="300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E40CA6-4C5D-7548-A9FA-77F538D3BC7A}"/>
              </a:ext>
            </a:extLst>
          </p:cNvPr>
          <p:cNvSpPr txBox="1"/>
          <p:nvPr/>
        </p:nvSpPr>
        <p:spPr>
          <a:xfrm>
            <a:off x="10494499" y="5275384"/>
            <a:ext cx="1209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Century Gothic" panose="020B050202020202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84918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76</Words>
  <Application>Microsoft Macintosh PowerPoint</Application>
  <PresentationFormat>Widescreen</PresentationFormat>
  <Paragraphs>67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Century Gothic</vt:lpstr>
      <vt:lpstr>Office Theme</vt:lpstr>
      <vt:lpstr>qwerty Keyboard Alphabet Song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White</dc:creator>
  <cp:lastModifiedBy>Julie White</cp:lastModifiedBy>
  <cp:revision>27</cp:revision>
  <dcterms:created xsi:type="dcterms:W3CDTF">2020-09-10T02:18:14Z</dcterms:created>
  <dcterms:modified xsi:type="dcterms:W3CDTF">2020-09-10T04:48:56Z</dcterms:modified>
</cp:coreProperties>
</file>